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62" r:id="rId3"/>
  </p:sldMasterIdLst>
  <p:notesMasterIdLst>
    <p:notesMasterId r:id="rId36"/>
  </p:notesMasterIdLst>
  <p:handoutMasterIdLst>
    <p:handoutMasterId r:id="rId37"/>
  </p:handoutMasterIdLst>
  <p:sldIdLst>
    <p:sldId id="289" r:id="rId4"/>
    <p:sldId id="335" r:id="rId5"/>
    <p:sldId id="428" r:id="rId6"/>
    <p:sldId id="429" r:id="rId7"/>
    <p:sldId id="430" r:id="rId8"/>
    <p:sldId id="431" r:id="rId9"/>
    <p:sldId id="410" r:id="rId10"/>
    <p:sldId id="411" r:id="rId11"/>
    <p:sldId id="422" r:id="rId12"/>
    <p:sldId id="413" r:id="rId13"/>
    <p:sldId id="414" r:id="rId14"/>
    <p:sldId id="417" r:id="rId15"/>
    <p:sldId id="418" r:id="rId16"/>
    <p:sldId id="415" r:id="rId17"/>
    <p:sldId id="416" r:id="rId18"/>
    <p:sldId id="419" r:id="rId19"/>
    <p:sldId id="423" r:id="rId20"/>
    <p:sldId id="420" r:id="rId21"/>
    <p:sldId id="424" r:id="rId22"/>
    <p:sldId id="421" r:id="rId23"/>
    <p:sldId id="425" r:id="rId24"/>
    <p:sldId id="426" r:id="rId25"/>
    <p:sldId id="427" r:id="rId26"/>
    <p:sldId id="394" r:id="rId27"/>
    <p:sldId id="331" r:id="rId28"/>
    <p:sldId id="396" r:id="rId29"/>
    <p:sldId id="397" r:id="rId30"/>
    <p:sldId id="398" r:id="rId31"/>
    <p:sldId id="399" r:id="rId32"/>
    <p:sldId id="400" r:id="rId33"/>
    <p:sldId id="402" r:id="rId34"/>
    <p:sldId id="403" r:id="rId3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709" autoAdjust="0"/>
  </p:normalViewPr>
  <p:slideViewPr>
    <p:cSldViewPr snapToGrid="0">
      <p:cViewPr varScale="1">
        <p:scale>
          <a:sx n="76" d="100"/>
          <a:sy n="76" d="100"/>
        </p:scale>
        <p:origin x="1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640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6968E-E27C-449C-B05E-9190A9F37F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D0423B-415B-469F-A0BE-B33A90CA5E99}">
      <dgm:prSet phldrT="[Text]"/>
      <dgm:spPr/>
      <dgm:t>
        <a:bodyPr/>
        <a:lstStyle/>
        <a:p>
          <a:r>
            <a:rPr lang="de-DE" dirty="0" smtClean="0"/>
            <a:t>Zufluss</a:t>
          </a:r>
          <a:endParaRPr lang="de-DE" dirty="0"/>
        </a:p>
      </dgm:t>
    </dgm:pt>
    <dgm:pt modelId="{30CAB543-5D66-4E30-971F-16F2C3A9E3D6}" type="parTrans" cxnId="{BE9A8BBF-1EFF-4E24-A21E-22F3D9768F89}">
      <dgm:prSet/>
      <dgm:spPr/>
      <dgm:t>
        <a:bodyPr/>
        <a:lstStyle/>
        <a:p>
          <a:endParaRPr lang="de-DE"/>
        </a:p>
      </dgm:t>
    </dgm:pt>
    <dgm:pt modelId="{DAA25C34-B0C3-48FE-9FCF-CC8D03419E37}" type="sibTrans" cxnId="{BE9A8BBF-1EFF-4E24-A21E-22F3D9768F89}">
      <dgm:prSet/>
      <dgm:spPr/>
      <dgm:t>
        <a:bodyPr/>
        <a:lstStyle/>
        <a:p>
          <a:endParaRPr lang="de-DE"/>
        </a:p>
      </dgm:t>
    </dgm:pt>
    <dgm:pt modelId="{4868866D-2823-4D17-A10F-9081167D6524}">
      <dgm:prSet phldrT="[Text]"/>
      <dgm:spPr/>
      <dgm:t>
        <a:bodyPr/>
        <a:lstStyle/>
        <a:p>
          <a:r>
            <a:rPr lang="de-DE" dirty="0" smtClean="0"/>
            <a:t>Inhalt</a:t>
          </a:r>
          <a:endParaRPr lang="de-DE" dirty="0"/>
        </a:p>
      </dgm:t>
    </dgm:pt>
    <dgm:pt modelId="{B4D478A4-1484-4525-A894-E11C1B9079D7}" type="parTrans" cxnId="{B306AC77-2F79-4702-81ED-11CE481EF27A}">
      <dgm:prSet/>
      <dgm:spPr/>
      <dgm:t>
        <a:bodyPr/>
        <a:lstStyle/>
        <a:p>
          <a:endParaRPr lang="de-DE"/>
        </a:p>
      </dgm:t>
    </dgm:pt>
    <dgm:pt modelId="{8C835F56-69E1-4133-98E9-EF194137A39A}" type="sibTrans" cxnId="{B306AC77-2F79-4702-81ED-11CE481EF27A}">
      <dgm:prSet/>
      <dgm:spPr/>
      <dgm:t>
        <a:bodyPr/>
        <a:lstStyle/>
        <a:p>
          <a:endParaRPr lang="de-DE"/>
        </a:p>
      </dgm:t>
    </dgm:pt>
    <dgm:pt modelId="{7B02814F-8202-4185-85C4-03282D119B5E}">
      <dgm:prSet phldrT="[Text]"/>
      <dgm:spPr/>
      <dgm:t>
        <a:bodyPr/>
        <a:lstStyle/>
        <a:p>
          <a:r>
            <a:rPr lang="de-DE" dirty="0" smtClean="0"/>
            <a:t>Abfluss</a:t>
          </a:r>
          <a:endParaRPr lang="de-DE" dirty="0"/>
        </a:p>
      </dgm:t>
    </dgm:pt>
    <dgm:pt modelId="{00BD2342-2A0A-4865-8689-7DCDBD2A72DB}" type="parTrans" cxnId="{37D1C265-8A0F-4DE9-BC68-D2A67D48DAB6}">
      <dgm:prSet/>
      <dgm:spPr/>
      <dgm:t>
        <a:bodyPr/>
        <a:lstStyle/>
        <a:p>
          <a:endParaRPr lang="de-DE"/>
        </a:p>
      </dgm:t>
    </dgm:pt>
    <dgm:pt modelId="{6D9B0D63-2B39-4F3F-AE81-5B609123FC14}" type="sibTrans" cxnId="{37D1C265-8A0F-4DE9-BC68-D2A67D48DAB6}">
      <dgm:prSet/>
      <dgm:spPr/>
      <dgm:t>
        <a:bodyPr/>
        <a:lstStyle/>
        <a:p>
          <a:endParaRPr lang="de-DE"/>
        </a:p>
      </dgm:t>
    </dgm:pt>
    <dgm:pt modelId="{06657E86-1EF5-4D32-A273-25F026F500AD}" type="pres">
      <dgm:prSet presAssocID="{BE26968E-E27C-449C-B05E-9190A9F37FEA}" presName="Name0" presStyleCnt="0">
        <dgm:presLayoutVars>
          <dgm:dir/>
          <dgm:animLvl val="lvl"/>
          <dgm:resizeHandles val="exact"/>
        </dgm:presLayoutVars>
      </dgm:prSet>
      <dgm:spPr/>
    </dgm:pt>
    <dgm:pt modelId="{1B2CF810-A3ED-4D62-B71D-67E365738F5D}" type="pres">
      <dgm:prSet presAssocID="{95D0423B-415B-469F-A0BE-B33A90CA5E9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99803C-7721-410E-8007-B605898C7E83}" type="pres">
      <dgm:prSet presAssocID="{DAA25C34-B0C3-48FE-9FCF-CC8D03419E37}" presName="parTxOnlySpace" presStyleCnt="0"/>
      <dgm:spPr/>
    </dgm:pt>
    <dgm:pt modelId="{65B0C81A-46A2-41FD-B5BF-314602314B2E}" type="pres">
      <dgm:prSet presAssocID="{4868866D-2823-4D17-A10F-9081167D652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9CBFEA-B55F-4866-9965-B5099C051BC0}" type="pres">
      <dgm:prSet presAssocID="{8C835F56-69E1-4133-98E9-EF194137A39A}" presName="parTxOnlySpace" presStyleCnt="0"/>
      <dgm:spPr/>
    </dgm:pt>
    <dgm:pt modelId="{028A5C34-D604-4AAF-AA90-D37D0760F95B}" type="pres">
      <dgm:prSet presAssocID="{7B02814F-8202-4185-85C4-03282D119B5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306AC77-2F79-4702-81ED-11CE481EF27A}" srcId="{BE26968E-E27C-449C-B05E-9190A9F37FEA}" destId="{4868866D-2823-4D17-A10F-9081167D6524}" srcOrd="1" destOrd="0" parTransId="{B4D478A4-1484-4525-A894-E11C1B9079D7}" sibTransId="{8C835F56-69E1-4133-98E9-EF194137A39A}"/>
    <dgm:cxn modelId="{37D1C265-8A0F-4DE9-BC68-D2A67D48DAB6}" srcId="{BE26968E-E27C-449C-B05E-9190A9F37FEA}" destId="{7B02814F-8202-4185-85C4-03282D119B5E}" srcOrd="2" destOrd="0" parTransId="{00BD2342-2A0A-4865-8689-7DCDBD2A72DB}" sibTransId="{6D9B0D63-2B39-4F3F-AE81-5B609123FC14}"/>
    <dgm:cxn modelId="{8DE42DF2-7354-4E35-93D9-73E0A1D840E3}" type="presOf" srcId="{4868866D-2823-4D17-A10F-9081167D6524}" destId="{65B0C81A-46A2-41FD-B5BF-314602314B2E}" srcOrd="0" destOrd="0" presId="urn:microsoft.com/office/officeart/2005/8/layout/chevron1"/>
    <dgm:cxn modelId="{BE9A8BBF-1EFF-4E24-A21E-22F3D9768F89}" srcId="{BE26968E-E27C-449C-B05E-9190A9F37FEA}" destId="{95D0423B-415B-469F-A0BE-B33A90CA5E99}" srcOrd="0" destOrd="0" parTransId="{30CAB543-5D66-4E30-971F-16F2C3A9E3D6}" sibTransId="{DAA25C34-B0C3-48FE-9FCF-CC8D03419E37}"/>
    <dgm:cxn modelId="{840D00F0-80F4-4AAC-8B08-EEB8B3EC9115}" type="presOf" srcId="{BE26968E-E27C-449C-B05E-9190A9F37FEA}" destId="{06657E86-1EF5-4D32-A273-25F026F500AD}" srcOrd="0" destOrd="0" presId="urn:microsoft.com/office/officeart/2005/8/layout/chevron1"/>
    <dgm:cxn modelId="{BA3A419E-0E4E-40D6-88BB-1675B99CC84B}" type="presOf" srcId="{7B02814F-8202-4185-85C4-03282D119B5E}" destId="{028A5C34-D604-4AAF-AA90-D37D0760F95B}" srcOrd="0" destOrd="0" presId="urn:microsoft.com/office/officeart/2005/8/layout/chevron1"/>
    <dgm:cxn modelId="{21AB629A-D36F-4483-B26B-4A3B486CF445}" type="presOf" srcId="{95D0423B-415B-469F-A0BE-B33A90CA5E99}" destId="{1B2CF810-A3ED-4D62-B71D-67E365738F5D}" srcOrd="0" destOrd="0" presId="urn:microsoft.com/office/officeart/2005/8/layout/chevron1"/>
    <dgm:cxn modelId="{EFB641CD-4054-47AF-AADA-E086B9B7CF3C}" type="presParOf" srcId="{06657E86-1EF5-4D32-A273-25F026F500AD}" destId="{1B2CF810-A3ED-4D62-B71D-67E365738F5D}" srcOrd="0" destOrd="0" presId="urn:microsoft.com/office/officeart/2005/8/layout/chevron1"/>
    <dgm:cxn modelId="{2AD4C376-DF44-4850-9FB5-2B1DC88D0CF3}" type="presParOf" srcId="{06657E86-1EF5-4D32-A273-25F026F500AD}" destId="{D999803C-7721-410E-8007-B605898C7E83}" srcOrd="1" destOrd="0" presId="urn:microsoft.com/office/officeart/2005/8/layout/chevron1"/>
    <dgm:cxn modelId="{38468617-4D9A-424E-82A1-0ED325475AC9}" type="presParOf" srcId="{06657E86-1EF5-4D32-A273-25F026F500AD}" destId="{65B0C81A-46A2-41FD-B5BF-314602314B2E}" srcOrd="2" destOrd="0" presId="urn:microsoft.com/office/officeart/2005/8/layout/chevron1"/>
    <dgm:cxn modelId="{17CE83F8-6907-4133-9CE7-4E6B9FE9623E}" type="presParOf" srcId="{06657E86-1EF5-4D32-A273-25F026F500AD}" destId="{B69CBFEA-B55F-4866-9965-B5099C051BC0}" srcOrd="3" destOrd="0" presId="urn:microsoft.com/office/officeart/2005/8/layout/chevron1"/>
    <dgm:cxn modelId="{EE020F42-E7CA-4A0E-ABF6-A38EE66DD188}" type="presParOf" srcId="{06657E86-1EF5-4D32-A273-25F026F500AD}" destId="{028A5C34-D604-4AAF-AA90-D37D0760F95B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CF810-A3ED-4D62-B71D-67E365738F5D}">
      <dsp:nvSpPr>
        <dsp:cNvPr id="0" name=""/>
        <dsp:cNvSpPr/>
      </dsp:nvSpPr>
      <dsp:spPr>
        <a:xfrm>
          <a:off x="2678" y="0"/>
          <a:ext cx="3263800" cy="1041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69342" rIns="69342" bIns="69342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200" kern="1200" dirty="0" smtClean="0"/>
            <a:t>Zufluss</a:t>
          </a:r>
          <a:endParaRPr lang="de-DE" sz="5200" kern="1200" dirty="0"/>
        </a:p>
      </dsp:txBody>
      <dsp:txXfrm>
        <a:off x="523378" y="0"/>
        <a:ext cx="2222400" cy="1041400"/>
      </dsp:txXfrm>
    </dsp:sp>
    <dsp:sp modelId="{65B0C81A-46A2-41FD-B5BF-314602314B2E}">
      <dsp:nvSpPr>
        <dsp:cNvPr id="0" name=""/>
        <dsp:cNvSpPr/>
      </dsp:nvSpPr>
      <dsp:spPr>
        <a:xfrm>
          <a:off x="2940099" y="0"/>
          <a:ext cx="3263800" cy="1041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69342" rIns="69342" bIns="69342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200" kern="1200" dirty="0" smtClean="0"/>
            <a:t>Inhalt</a:t>
          </a:r>
          <a:endParaRPr lang="de-DE" sz="5200" kern="1200" dirty="0"/>
        </a:p>
      </dsp:txBody>
      <dsp:txXfrm>
        <a:off x="3460799" y="0"/>
        <a:ext cx="2222400" cy="1041400"/>
      </dsp:txXfrm>
    </dsp:sp>
    <dsp:sp modelId="{028A5C34-D604-4AAF-AA90-D37D0760F95B}">
      <dsp:nvSpPr>
        <dsp:cNvPr id="0" name=""/>
        <dsp:cNvSpPr/>
      </dsp:nvSpPr>
      <dsp:spPr>
        <a:xfrm>
          <a:off x="5877520" y="0"/>
          <a:ext cx="3263800" cy="1041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69342" rIns="69342" bIns="69342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200" kern="1200" dirty="0" smtClean="0"/>
            <a:t>Abfluss</a:t>
          </a:r>
          <a:endParaRPr lang="de-DE" sz="5200" kern="1200" dirty="0"/>
        </a:p>
      </dsp:txBody>
      <dsp:txXfrm>
        <a:off x="6398220" y="0"/>
        <a:ext cx="2222400" cy="1041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085" cy="511486"/>
          </a:xfrm>
          <a:prstGeom prst="rect">
            <a:avLst/>
          </a:prstGeom>
        </p:spPr>
        <p:txBody>
          <a:bodyPr vert="horz" lIns="94879" tIns="47441" rIns="94879" bIns="4744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48" y="1"/>
            <a:ext cx="3077085" cy="511486"/>
          </a:xfrm>
          <a:prstGeom prst="rect">
            <a:avLst/>
          </a:prstGeom>
        </p:spPr>
        <p:txBody>
          <a:bodyPr vert="horz" lIns="94879" tIns="47441" rIns="94879" bIns="47441" rtlCol="0"/>
          <a:lstStyle>
            <a:lvl1pPr algn="r">
              <a:defRPr sz="1200"/>
            </a:lvl1pPr>
          </a:lstStyle>
          <a:p>
            <a:fld id="{7CEB5D49-9348-4072-9205-2FB368585E4C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494"/>
            <a:ext cx="3077085" cy="511485"/>
          </a:xfrm>
          <a:prstGeom prst="rect">
            <a:avLst/>
          </a:prstGeom>
        </p:spPr>
        <p:txBody>
          <a:bodyPr vert="horz" lIns="94879" tIns="47441" rIns="94879" bIns="4744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48" y="9721494"/>
            <a:ext cx="3077085" cy="511485"/>
          </a:xfrm>
          <a:prstGeom prst="rect">
            <a:avLst/>
          </a:prstGeom>
        </p:spPr>
        <p:txBody>
          <a:bodyPr vert="horz" lIns="94879" tIns="47441" rIns="94879" bIns="47441" rtlCol="0" anchor="b"/>
          <a:lstStyle>
            <a:lvl1pPr algn="r">
              <a:defRPr sz="1200"/>
            </a:lvl1pPr>
          </a:lstStyle>
          <a:p>
            <a:fld id="{66A60E8B-67DC-4901-8F35-9F72BB84F8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7153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2:23.3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12 330 15,'0'0'27,"0"0"1,-10 22-10,10-22-7,0 0 0,0 0-2,2 17-2,-2-17 0,0 0 0,0 0 0,18-2 0,-18 2 0,0 0-1,17-29 1,-17 29-3,26-14 0,-26 14-1,21-4-1,-21 4 0,26 6-1,-26-6 1,27 8-1,-9-4 1,-18-4-1,39-6 1,-19-2-1,1-3 0,5-5 0,-1 2 0,3 1 0,-1 1-1,3 0 1,1-1-1,0 1 0,-1-2 0,-1 0 1,3 5-1,-7-7 1,7 2-1,-7 1 0,3 3 1,-3-2-1,2 4 1,3 1-1,-5-1 0,3 2 0,-1-4 1,-3 2-1,1 3 0,1-1 0,-1-2 1,-1 2-1,-3 0 0,-3 2 0,4 0 0,-5 0 0,-17 4 0,22-5 0,-22 5 0,0 0 0,0 0 0,0 0 0,18-2 1,-18 2-1,0 0 0,0 0-1,0 0 0,0 0-2,0 0-8,31-14-28,-31 14 0,0 0-2,18-14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4:40.3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E4E961-5615-4B96-881B-EF6A2D79AC6F}" emma:medium="tactile" emma:mode="ink">
          <msink:context xmlns:msink="http://schemas.microsoft.com/ink/2010/main" type="writingRegion" rotatedBoundingBox="18688,5113 23772,5018 23852,9336 18768,9430"/>
        </emma:interpretation>
      </emma:emma>
    </inkml:annotationXML>
    <inkml:traceGroup>
      <inkml:annotationXML>
        <emma:emma xmlns:emma="http://www.w3.org/2003/04/emma" version="1.0">
          <emma:interpretation id="{1CE132F0-C492-40A0-B49E-C0C44E74AE9D}" emma:medium="tactile" emma:mode="ink">
            <msink:context xmlns:msink="http://schemas.microsoft.com/ink/2010/main" type="paragraph" rotatedBoundingBox="18960,4944 22309,5733 21968,7180 18619,6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67A10C-E08B-47A7-B8B1-B03AD7232BC2}" emma:medium="tactile" emma:mode="ink">
              <msink:context xmlns:msink="http://schemas.microsoft.com/ink/2010/main" type="line" rotatedBoundingBox="18960,4944 22309,5733 21968,7180 18619,6391"/>
            </emma:interpretation>
          </emma:emma>
        </inkml:annotationXML>
        <inkml:traceGroup>
          <inkml:annotationXML>
            <emma:emma xmlns:emma="http://www.w3.org/2003/04/emma" version="1.0">
              <emma:interpretation id="{4655551E-A6F0-43F1-98C0-795C4D0C9BF6}" emma:medium="tactile" emma:mode="ink">
                <msink:context xmlns:msink="http://schemas.microsoft.com/ink/2010/main" type="inkWord" rotatedBoundingBox="18960,4944 22309,5733 21968,7180 18619,6391"/>
              </emma:interpretation>
              <emma:one-of disjunction-type="recognition" id="oneOf0">
                <emma:interpretation id="interp0" emma:lang="de-DE" emma:confidence="0">
                  <emma:literal>Merke:</emma:literal>
                </emma:interpretation>
                <emma:interpretation id="interp1" emma:lang="de-DE" emma:confidence="0">
                  <emma:literal>Meike:</emma:literal>
                </emma:interpretation>
                <emma:interpretation id="interp2" emma:lang="de-DE" emma:confidence="0">
                  <emma:literal>Merke.</emma:literal>
                </emma:interpretation>
                <emma:interpretation id="interp3" emma:lang="de-DE" emma:confidence="0">
                  <emma:literal>Merke!</emma:literal>
                </emma:interpretation>
                <emma:interpretation id="interp4" emma:lang="de-DE" emma:confidence="0">
                  <emma:literal>Merkl:</emma:literal>
                </emma:interpretation>
              </emma:one-of>
            </emma:emma>
          </inkml:annotationXML>
          <inkml:trace contextRef="#ctx0" brushRef="#br0">29 167 21,'-8'-45'31,"6"26"3,-6-3-1,0-9-12,8 31-7,-4-31-3,4 31-3,0-20-2,0 20-3,0 0 0,0 0-1,4 29-1,2-3 0,0 3 1,6 8 0,-4 2-1,5 6 0,3 0 0,2 2 0,9-6 0,3-6-1,1-2 0,0-5 0,7-13 0,-1-3 0,-2-10 0,0-10 0,-1-11 0,-5-5 0,-1-5 0,-5-2 0,-1-7 0,-7 5 0,1-2 0,-2 4-1,-4 4 1,-2 1-1,-3 9 0,-5 17 1,0 0 0,0 0 0,0 0 1,20 31 0,-18 4 0,0 20 1,2 3 1,0 14 0,-4 9-2,8 4 1,-4 5 0,3-2-1,1 0 0,0-6 0,8-8 0,-6-4-1,3-11 0,1-8 1,-2-2-2,-2-14 0,3 2-3,-13-37-14,8 31-20,-8-31-1,0 0 1,0 0-1</inkml:trace>
          <inkml:trace contextRef="#ctx0" brushRef="#br0" timeOffset="-736.0736">1 216 49,'8'-27'34,"0"1"2,4 7-2,-20-18-17,8 37-4,10-36-5,-10 36-1,9-21-4,-9 21 1,0 0-1,6 21-1,-8 3 0,2 11 0,0 10 0,0 15-1,0 7 1,-2 11-1,4 8 0,4 6 0,-6 1-1,4 3 0,0 0 0,4-9 1,0-1-2,4-6 2,-5-5-2,5-15 1,0-7-1,-4-12-1,4-2-3,-12-39-6,17 25-27,-17-25-1,0 0 0,2-33-1</inkml:trace>
          <inkml:trace contextRef="#ctx0" brushRef="#br0" timeOffset="896.0896">874 1116 39,'-18'16'34,"18"-16"2,0 0-1,0 0-13,0 0-11,18-20-4,-10 2-3,10 3-1,-5-9 0,5-1-2,-2-4 1,-3 1-1,-3-1 0,-2-2 0,-2 2 0,-4 1-1,-2-1 1,-2 0-1,-4 5 1,-2 3-1,4 3 0,4 18 0,-12-25 0,12 25 0,0 0 0,-17-2 0,17 2 0,-16 31 0,8-6 0,-2 9 0,1 5 0,-3 2 0,4 2 0,6 0 0,4-2 0,-2-4 0,8-2 0,8-10 0,-1-3 0,5-7 0,3-3 0,5-6 0,-1-2 0,3-4 0,1 0 0,-1 0 0,-1 2-1,-2 2 1,1 2 0,-3 1 0,1 3 0,-5-2 0,3 2 0,-2-1 0,-1 1 1,-1 0-1,1-2-1,-21-8 2,32 15-1,-32-15 0,21 12 0,-21-12 1,0 0-1,0 0 0,0 0 0,0 0 0,0 0 1,-11-25-1,9 1 1,4 1 0,-2-6 0,3-5 0,-1-3 0,0 4 0,-2-4 0,2 8-2,-2 1 1,-4 3-3,4 25-8,0-23-28,0 23 2,14-22-3,-14 22 2</inkml:trace>
          <inkml:trace contextRef="#ctx0" brushRef="#br0" timeOffset="1805.1805">1859 546 47,'6'-31'32,"-6"-7"2,1-6-10,9 16-11,-14-19-3,14 24-2,-16-8 0,6 31-4,4-35-1,-4 35 0,0 0-1,0 0 0,0 0-1,-6 25 0,2-2-1,2 13 0,0 5 0,1 5 1,1 5-2,1 6 2,-1 5-1,2 3 0,0-1-1,0 2 2,2-1-2,0-3 2,2-1-1,0-3 0,-2-7 0,2-6 0,-4-4-1,6-8 1,-6-1 0,1-9 0,-1 0 0,-2-23 0,0 0 0,0 0 0,0 0 0,0 0 0,-5-23 1,5 2-1,-8-9 0,6 1 1,-6-6 0,8 2-1,-4-6 1,0-2 0,4 0 0,4 0 0,2-4 0,4 0-1,3 2 1,9-2-1,-2 6 0,5 6-1,-1 3 1,1 9 0,3 3 0,-1 11 0,-1 7-1,-5 9 1,-1 9 0,-3 3 0,-3 13 0,2-1 0,-8 6 0,-6 4-1,-2-2 1,-2-4 0,-6 0 0,0-6 0,-4-5-1,2-5 1,10-21 0,-19 29 0,19-29 0,0 0 0,-20 18 0,20-18 0,0 0 0,-2 19 0,2-19 0,6 22 0,-6-22 0,18 23 0,-18-23-1,27 22-1,3-3-4,-30-19-17,41 8-13,-12-2-1,1-2 0,-1 0-1</inkml:trace>
          <inkml:trace contextRef="#ctx0" brushRef="#br0" timeOffset="2279.2279">2447 1141 40,'20'-21'34,"-20"21"3,29-22-1,-1 16-19,-25-23-5,23 17-4,-12-13-3,3 6-2,-9-7 0,0 7-2,-6-3 1,-4 3-1,2 19 1,-8-24-1,8 24-1,-29-10 1,11 14 0,-2 6-1,-1 4 0,3 5 1,-3 3-1,3 3 1,-2 4-1,9 3 1,-1 1 0,8 0 0,4 0 0,8-3 0,2-3 0,11-4 0,5-1 0,-1-7-1,7-5 1,7-2-1,0-6 1,-2-6-1,6 0-2,-9-8-3,13 20-14,-14-19-21,-7 3 1,-9-4-1,-17 12 1</inkml:trace>
          <inkml:trace contextRef="#ctx0" brushRef="#br0" timeOffset="3022.3022">3192 880 73,'4'-18'38,"-4"18"-1,2-21 0,-2 21-28,0 0-4,0 0-3,18-10-4,-18 10-6,0 0-28,0 0-2,18 25 0,-18-25 0</inkml:trace>
          <inkml:trace contextRef="#ctx0" brushRef="#br0" timeOffset="3239.3239">3247 1120 81,'0'0'38,"0"0"-1,20 10-8,-20-10-19,0 0-8,0 0-12,0 0-28,0 0 1,0 0-2,0 0 2</inkml:trace>
        </inkml:traceGroup>
      </inkml:traceGroup>
    </inkml:traceGroup>
    <inkml:traceGroup>
      <inkml:annotationXML>
        <emma:emma xmlns:emma="http://www.w3.org/2003/04/emma" version="1.0">
          <emma:interpretation id="{B9DD84C0-7086-45B9-B1AD-3FC76AE2C747}" emma:medium="tactile" emma:mode="ink">
            <msink:context xmlns:msink="http://schemas.microsoft.com/ink/2010/main" type="paragraph" rotatedBoundingBox="18749,8411 23833,8317 23852,9336 18768,9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8D36B5-A85B-40BE-BD04-426940217839}" emma:medium="tactile" emma:mode="ink">
              <msink:context xmlns:msink="http://schemas.microsoft.com/ink/2010/main" type="line" rotatedBoundingBox="18749,8411 23833,8317 23852,9336 18768,9430"/>
            </emma:interpretation>
          </emma:emma>
        </inkml:annotationXML>
        <inkml:traceGroup>
          <inkml:annotationXML>
            <emma:emma xmlns:emma="http://www.w3.org/2003/04/emma" version="1.0">
              <emma:interpretation id="{6856196A-E77C-410C-90DD-89B18498B53B}" emma:medium="tactile" emma:mode="ink">
                <msink:context xmlns:msink="http://schemas.microsoft.com/ink/2010/main" type="inkWord" rotatedBoundingBox="18749,8411 23833,8317 23852,9336 18768,9430"/>
              </emma:interpretation>
              <emma:one-of disjunction-type="recognition" id="oneOf1">
                <emma:interpretation id="interp5" emma:lang="de-DE" emma:confidence="0">
                  <emma:literal>201</emma:literal>
                </emma:interpretation>
                <emma:interpretation id="interp6" emma:lang="de-DE" emma:confidence="0">
                  <emma:literal>2=01 X</emma:literal>
                </emma:interpretation>
                <emma:interpretation id="interp7" emma:lang="de-DE" emma:confidence="0">
                  <emma:literal>201 X</emma:literal>
                </emma:interpretation>
                <emma:interpretation id="interp8" emma:lang="de-DE" emma:confidence="0">
                  <emma:literal>2&gt;01</emma:literal>
                </emma:interpretation>
                <emma:interpretation id="interp9" emma:lang="de-DE" emma:confidence="0">
                  <emma:literal>2=0. X</emma:literal>
                </emma:interpretation>
              </emma:one-of>
            </emma:emma>
          </inkml:annotationXML>
          <inkml:trace contextRef="#ctx0" brushRef="#br0" timeOffset="9083.9082">2829 3469 49,'-21'-16'37,"21"16"-2,-30-4 0,1-10-23,29 14-2,-33 8-4,33-8-2,-40 24-1,25-5 0,-1 1-2,2 9 1,1-2-1,1 5 0,2-1 0,6 6 0,0-2-1,6 0 1,-4 0-1,6 2 0,8-3 1,4-1-1,5-2 1,7-2-1,-1-7 1,3 1-1,1-5 0,0-7 0,-3-3 0,-3-6 0,1-2-1,-5-6 1,3-1 0,-8-7-1,1-8 0,-1-1 1,0-4-1,-1-1 1,-1-5-1,-4-2 1,-2 0 0,-2 0 0,-5 0 1,-1 3-1,-1-1 1,-7 0 0,-2 2 0,-4 9-1,-2-7 1,-1 9 0,-5 1 0,-1 3 0,-1 7 0,-3 7 0,-3 0-1,3 7 0,-3 5 0,3 4 0,3 7-3,-7-11-12,17 14-24,-1-5 0,7 5 0,6-3-1</inkml:trace>
          <inkml:trace contextRef="#ctx0" brushRef="#br0" timeOffset="9413.9413">3306 3996 66,'0'0'41,"0"0"-2,0 0 2,8 19-19,-8-19-18,0 0-2,0 0-2,0 0-8,29-13-32,-29 13 2,0 0-2,0 0 0</inkml:trace>
          <inkml:trace contextRef="#ctx0" brushRef="#br0" timeOffset="10167.0165">3661 3931 49,'0'0'37,"0"0"-2,2-33 2,-2-8-22,27 24-6,-15-23-3,20 9-2,-13-14-2,13 6 0,-5-4 0,3-2-1,-5 1 0,-3-1-1,-7 0 1,1 4 0,-2-2-1,-4 10 0,-3-1 1,-1 5-1,-2 8 0,2 3 0,-6 18 0,12-18 0,-12 18 0,0 0 0,10 18 0,-6 0 0,-2 5 0,-1 8 0,1 2 0,-2 10 1,0 4-1,0 2 1,0 6 0,-2-4 0,2 1 0,2-1 1,-2-4-1,4 4 0,-4-6 1,6-4-1,-2-2 1,0-4-2,-4-4 2,6-6-2,-4-5 1,-2-20-1,6 25 0,-6-25-1,0 0-2,0 0-14,0-21-23,0 21 0,2-28-1,-2 9 1</inkml:trace>
          <inkml:trace contextRef="#ctx0" brushRef="#br0" timeOffset="10589.0587">4465 4054 55,'0'0'38,"0"0"1,2-17 0,-4-7-21,24 16-8,-14-21-5,17 12-1,-1-13-2,7 3 0,0-4-2,5 0 1,1 1-1,2 1 0,-3 2 0,-3 1 0,-2 5-1,-5-1-1,1 9-1,-19-13-10,18 9-26,-26 17 0,13-22-1,-13 22 1</inkml:trace>
          <inkml:trace contextRef="#ctx0" brushRef="#br0" timeOffset="11017.1016">4544 3515 35,'0'0'35,"-8"22"3,8-22-3,14 37-15,-14-37-5,0 33-5,0-33-3,9 45-2,1-20-3,6 5 1,0-1-2,5 6 1,-1-4 0,3 5-2,-1-3 2,-1 0-3,-3-4 2,2 2-1,-1-3 1,-1 1-1,-2-4 0,-3 1 0,-1-3 0,-2-1 0,-2-1 0,-2-1 1,-2-3-2,-4-17-1,5 35-5,-5-35-31,0 0-1,-13 18 0,13-18-1</inkml:trace>
          <inkml:trace contextRef="#ctx0" brushRef="#br0" timeOffset="5928.5928">505 3346 55,'10'-28'37,"-10"28"0,0 0-6,0-29-18,0 29-4,0 0-2,6 25-3,-14-5-2,4 13 0,-8 10-1,5 6 1,-9 5-1,-2 11 0,-5-3-1,3 9 0,-7-3 2,1-6-2,-5 1 1,-3-4 0,-5-5 0,2-7-1,0-6 2,-5-14-2,3-3 0,2-12 0,-2-9 0,0-10 1,7-9-1,5-5 0,-3-11 0,5-5 0,9-2-2,6-6 2,2 0-1,8 2 0,2-2 0,6 3 0,6-1 0,2 5 1,3 5 0,-1 2 0,5 0 0,5 5-1,-3 9 1,-3 1 0,-2 8 0,1 6 0,-1 6 0,1 8 0,-3 4 0,2 7 0,-3 4 0,7 7 0,1 1 0,-1 8 0,1 2 1,-1-4 0,1 6 0,-1-3-1,3-5 1,3 4-1,-5-5 1,5-11-1,-1 0 0,1-1 0,1-9 1,2-3-1,-3-4 0,1-7 0,-3-3 0,-3-3 0,1-5 0,-5-4 0,-1-4 0,-7-1 0,1-3-1,-8-1-3,12 15-7,-22-12-27,4 18 0,-4-31-1,4 31 0</inkml:trace>
          <inkml:trace contextRef="#ctx0" brushRef="#br0" timeOffset="7519.7519">1351 3689 55,'0'0'37,"0"0"-1,0 0-6,-28-15-15,28 15-5,0 0-3,0 0-3,0 0 0,0 0-2,0 0 0,24-6 0,-24 6-1,29 0 0,-5 0 0,1 2 0,7-4-1,-1 2 1,8-2-1,0 0 0,3 0 0,-3-2-1,2 8-3,-10-12-5,16 10-25,-21 2-5,1 0 0,-7 0 0</inkml:trace>
          <inkml:trace contextRef="#ctx0" brushRef="#br0" timeOffset="8154.8154">1256 3867 16,'-1'27'31,"1"-27"2,0 0-2,0 0-10,0 0-6,-8 22-5,8-22-1,0 0-1,0 0-2,25 15-2,-25-15-1,26 4 0,-7-10-1,13 6 0,-5-4-1,6-1 0,3-3 0,1 0 0,2 2-1,0 0 0,-3 6 1,-7-2-1,1-2 0,-9 4 0,-1 2 0,-20-2 0,29 6 1,-29-6 0,0 0-2,20 12 1,-20-12 0,0 0-1,0 0-4,0 0-26,0 0-7,0 0 0,0 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4:59.31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-12-3 35,'0'0'32,"0"0"1,0 0-2,18 9-15,-18-9-5,0 0-2,0 0-1,0 0-3,0 0-1,0 0-1,0 0 0,31 16 0,-31-16-1,40 4 0,-19-4 0,5 2-1,-3-2 0,3 2 0,3-2 0,2-2-1,-3 2 1,5-2-1,-1 6 0,-5-4 1,3 4-1,-5-2 0,2 5-1,-9-3 0,6 8-3,-24-12-6,35 6-27,-35-6 0,23 12 0,-23-12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5:00.1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15-2 37,'0'0'31,"0"0"0,0 0-4,-18 0-11,18 0-4,0 0-3,20 8 0,-20-8-3,0 0-2,22 0 0,-5 3-1,-17-3-1,32 8 0,-32-8-1,37 10 0,-18-4-1,3-2 0,0 0 1,-1-2-1,3 0 1,1 0-1,-1-2 0,3 0 0,-3 0 1,-1-4-2,7 8-1,-11-14-5,15 10-24,-11 0-5,-23 0 2,30-4-4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5:01.09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-15 23 40,'21'12'31,"-21"-12"1,0 0-5,33-6-13,-33 6-3,32-14-2,-32 14-1,39-8-3,-21 0-1,11 12-1,-7-6-1,3 6 1,-1-2-2,1 4 0,3 0 0,-1 0 0,1-2-1,1 0 1,2-2-2,3-4 1,-3 0-1,-1-8-4,11 12-6,-14-6-24,3-4 0,3 4-1,-10-2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7:10.3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1 57,'0'0'38,"0"0"-1,-2 20-1,2-20-18,0 0-6,0 0-3,0 0-4,0 0-3,0 0-5,0 0-27,0 0-9,4-21 2,-4 21-2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7:29.5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5537AB-70EE-405B-8E77-5D727E3EBA43}" emma:medium="tactile" emma:mode="ink">
          <msink:context xmlns:msink="http://schemas.microsoft.com/ink/2010/main" type="writingRegion" rotatedBoundingBox="16147,10402 22035,9352 23179,15766 17291,16816"/>
        </emma:interpretation>
      </emma:emma>
    </inkml:annotationXML>
    <inkml:traceGroup>
      <inkml:annotationXML>
        <emma:emma xmlns:emma="http://www.w3.org/2003/04/emma" version="1.0">
          <emma:interpretation id="{285FD618-B28B-4A42-88E7-27D47645546E}" emma:medium="tactile" emma:mode="ink">
            <msink:context xmlns:msink="http://schemas.microsoft.com/ink/2010/main" type="paragraph" rotatedBoundingBox="16201,11880 17337,9905 18395,10514 17259,12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C82720-7804-43D8-AC8E-25C94F85ED2D}" emma:medium="tactile" emma:mode="ink">
              <msink:context xmlns:msink="http://schemas.microsoft.com/ink/2010/main" type="line" rotatedBoundingBox="16201,11880 17337,9905 18395,10514 17259,12489"/>
            </emma:interpretation>
          </emma:emma>
        </inkml:annotationXML>
        <inkml:traceGroup>
          <inkml:annotationXML>
            <emma:emma xmlns:emma="http://www.w3.org/2003/04/emma" version="1.0">
              <emma:interpretation id="{B3E73001-7169-4564-8133-2F8324ADE43A}" emma:medium="tactile" emma:mode="ink">
                <msink:context xmlns:msink="http://schemas.microsoft.com/ink/2010/main" type="inkWord" rotatedBoundingBox="16201,11880 17337,9905 18395,10514 17259,12489"/>
              </emma:interpretation>
              <emma:one-of disjunction-type="recognition" id="oneOf0">
                <emma:interpretation id="interp0" emma:lang="de-DE" emma:confidence="0">
                  <emma:literal>*0</emma:literal>
                </emma:interpretation>
                <emma:interpretation id="interp1" emma:lang="de-DE" emma:confidence="0">
                  <emma:literal>104</emma:literal>
                </emma:interpretation>
                <emma:interpretation id="interp2" emma:lang="de-DE" emma:confidence="0">
                  <emma:literal>AO"</emma:literal>
                </emma:interpretation>
                <emma:interpretation id="interp3" emma:lang="de-DE" emma:confidence="0">
                  <emma:literal>*04</emma:literal>
                </emma:interpretation>
                <emma:interpretation id="interp4" emma:lang="de-DE" emma:confidence="0">
                  <emma:literal>*104</emma:literal>
                </emma:interpretation>
              </emma:one-of>
            </emma:emma>
          </inkml:annotationXML>
          <inkml:trace contextRef="#ctx0" brushRef="#br0">2102-2174 42,'0'0'34,"0"0"1,0 0 1,8-26-15,12 30-9,-20-4-4,31-11-2,-11 5-3,13 6 0,2-4-1,11 4-1,3 2 0,4 0 0,2 4 0,5 0-1,1-1 0,4 1 1,0 0-1,-2 0 0,-3-4 0,3-2-1,-6-2 1,-4 0 0,-4 0 0,-14 0-1,3 4-1,-19-6-4,11 20-13,-30-16-18,21 10 1,-21-10-1,0 0 0</inkml:trace>
          <inkml:trace contextRef="#ctx0" brushRef="#br0" timeOffset="-3308.3308">2436-3020 43,'-26'10'35,"26"-10"0,0 0 0,-23-19-19,23 19-6,8-26-4,5 9-3,-3-15 0,6 3-2,2-6-1,3-4 0,3-2 1,-1 0 0,-5-6 0,0 8 0,-3-2 0,-1 4 0,-6 4 0,0 0 0,0 5 0,-6 7 0,3 1-1,-5 20 1,4-27-1,-4 27 1,0 0-1,0 0 1,0 0-1,6 33 1,-8-4 0,2 10 0,0 10 0,0 8 0,0 5-1,0 1 2,2-1-2,2-3 1,2-2-2,0-7-1,6 3-7,-12-16-28,11-4 0,-3-9 0,-8-24-1</inkml:trace>
          <inkml:trace contextRef="#ctx0" brushRef="#br0" timeOffset="-2767.2767">2781-3230 33,'0'0'29,"0"0"2,-17 15-3,17-15-17,-8 33-4,4-15-2,8 13-1,-6-5-2,10 9 0,3-2-2,1 0 1,6-2-1,-1 1 1,5-3-1,2-6 0,3-1 0,-3-11-1,-5 1 1,9-6 0,-7-4-1,-1-4 1,-20 2 1,33-23 0,-23 5 1,2-5 2,-6-11 0,4-1 0,-12-8 2,9-4-1,-12-11 1,7 3-2,-12-1 0,8 5 0,-12-4-1,4 16-1,-7 0-1,3 12 1,-4 11-1,-1 6-1,-1 5-1,-4 8-2,15 15-5,-15 2-30,4-1 1,5 6-1,3 1 1</inkml:trace>
          <inkml:trace contextRef="#ctx0" brushRef="#br0" timeOffset="-888.0888">3276-4027 24,'0'0'24,"0"0"-5,0 0-4,0 0-3,0 0 0,0 0-4,0 0-1,2-20-1,-2 20 1,0 0-2,0 0 1,0 0 1,0 28-3,0-28 2,-2 39-2,-2-18 1,6 5-2,-6-5 0,8 8-1,-4-5 0,2 9 0,0-11-1,2 3 0,0-4 0,1-1 0,3-2 0,2 1 0,-10-19 0,22 20 0,-22-20 1,27 15-1,-27-15 0,22 0 0,-22 0 0,25-12 0,-25 12-1,28-17 1,-28 17-1,33-20 0,-11 13-2,-5-9-4,15 18-6,-32-2-24,33-20 0,-15 11-1,-18 9 0</inkml:trace>
          <inkml:trace contextRef="#ctx0" brushRef="#br0" timeOffset="-627.0623">3590-3933 21,'-14'-22'31,"14"22"3,0 0 0,0 0-12,-4 33-6,4-33-6,-14 49-1,3-25-3,14 17-2,-10-8-1,9 6-1,-4-2-1,4 4-1,5 4-3,-7-14-8,8 10-25,2-4 1,-4 0-2,0 2 0</inkml:trace>
        </inkml:traceGroup>
      </inkml:traceGroup>
    </inkml:traceGroup>
    <inkml:traceGroup>
      <inkml:annotationXML>
        <emma:emma xmlns:emma="http://www.w3.org/2003/04/emma" version="1.0">
          <emma:interpretation id="{356538F8-4EAE-474E-B7DB-123BFBC64824}" emma:medium="tactile" emma:mode="ink">
            <msink:context xmlns:msink="http://schemas.microsoft.com/ink/2010/main" type="paragraph" rotatedBoundingBox="17434,15194 22903,14218 23179,15766 17710,16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82845E-41F7-482D-BC3A-45EF4528655E}" emma:medium="tactile" emma:mode="ink">
              <msink:context xmlns:msink="http://schemas.microsoft.com/ink/2010/main" type="line" rotatedBoundingBox="17434,15194 22903,14218 23179,15766 17710,16742"/>
            </emma:interpretation>
          </emma:emma>
        </inkml:annotationXML>
        <inkml:traceGroup>
          <inkml:annotationXML>
            <emma:emma xmlns:emma="http://www.w3.org/2003/04/emma" version="1.0">
              <emma:interpretation id="{8943CB1D-FE69-4EA1-A98D-2C61190F591D}" emma:medium="tactile" emma:mode="ink">
                <msink:context xmlns:msink="http://schemas.microsoft.com/ink/2010/main" type="inkWord" rotatedBoundingBox="17453,15304 18024,15202 18173,16035 17602,16137"/>
              </emma:interpretation>
              <emma:one-of disjunction-type="recognition" id="oneOf1">
                <emma:interpretation id="interp5" emma:lang="de-DE" emma:confidence="0">
                  <emma:literal>k</emma:literal>
                </emma:interpretation>
                <emma:interpretation id="interp6" emma:lang="de-DE" emma:confidence="0">
                  <emma:literal>K</emma:literal>
                </emma:interpretation>
                <emma:interpretation id="interp7" emma:lang="de-DE" emma:confidence="0">
                  <emma:literal>l</emma:literal>
                </emma:interpretation>
                <emma:interpretation id="interp8" emma:lang="de-DE" emma:confidence="0">
                  <emma:literal>A</emma:literal>
                </emma:interpretation>
                <emma:interpretation id="interp9" emma:lang="de-DE" emma:confidence="0">
                  <emma:literal>N</emma:literal>
                </emma:interpretation>
              </emma:one-of>
            </emma:emma>
          </inkml:annotationXML>
          <inkml:trace contextRef="#ctx0" brushRef="#br0" timeOffset="11465.1464">3248 1828 61,'0'0'35,"0"-19"0,0 19-5,34-2-16,-34 2-6,39-6-2,-20 0-2,13 10-2,-1-4 0,5 6-1,-1 0 0,0 0 0,1-1-1,-1 1 1,-2 0-1,3-2 0,-5 0 0,-2 0 0,-3-4 1,-3 2-1,-5-4 0,-18 2 1,28 2-1,-28-2 0,0 0 1,17 2-2,-17-2-1,0 0-6,0 0-28,20-6-1,-20 6 0,0 0-1</inkml:trace>
          <inkml:trace contextRef="#ctx0" brushRef="#br0" timeOffset="10630.0628">3450 1079 38,'0'0'34,"0"0"0,0 0 1,-11-20-13,13 40-10,-18-7-3,8 24-3,-8-7-1,3 16-2,-5 1 0,6 10-1,-4-2-1,3 3 1,-3-7-2,8 0 1,-2-6-1,3-12 0,-1 2 0,0-12-3,10 7-4,-20-19-26,18-11-4,0 0 0,0 0-1</inkml:trace>
          <inkml:trace contextRef="#ctx0" brushRef="#br0" timeOffset="10996.0995">3474 1112 42,'0'0'35,"4"-24"0,-4 24-1,0 0-17,0 0-5,0 0-4,0 0-2,4 37-3,0-15-1,4 5 0,-1 3 1,5 5-2,4 0 0,2 4 0,-3-8-1,7 6 1,-5 0 0,7-4-1,-6 1 0,3-1 0,-1 0-2,-6-13-6,11 9-27,-15-6-1,2-3-1,-12-20-1</inkml:trace>
        </inkml:traceGroup>
        <inkml:traceGroup>
          <inkml:annotationXML>
            <emma:emma xmlns:emma="http://www.w3.org/2003/04/emma" version="1.0">
              <emma:interpretation id="{C2FC69D3-78EE-46CD-8CD9-5A66603AD4BD}" emma:medium="tactile" emma:mode="ink">
                <msink:context xmlns:msink="http://schemas.microsoft.com/ink/2010/main" type="inkWord" rotatedBoundingBox="18857,15158 19765,14996 19906,15786 18998,15948"/>
              </emma:interpretation>
              <emma:one-of disjunction-type="recognition" id="oneOf2">
                <emma:interpretation id="interp10" emma:lang="de-DE" emma:confidence="0">
                  <emma:literal>ist</emma:literal>
                </emma:interpretation>
                <emma:interpretation id="interp11" emma:lang="de-DE" emma:confidence="0">
                  <emma:literal>isst</emma:literal>
                </emma:interpretation>
                <emma:interpretation id="interp12" emma:lang="de-DE" emma:confidence="0">
                  <emma:literal>Ist</emma:literal>
                </emma:interpretation>
                <emma:interpretation id="interp13" emma:lang="de-DE" emma:confidence="0">
                  <emma:literal>it.</emma:literal>
                </emma:interpretation>
                <emma:interpretation id="interp14" emma:lang="de-DE" emma:confidence="0">
                  <emma:literal>Isst</emma:literal>
                </emma:interpretation>
              </emma:one-of>
            </emma:emma>
          </inkml:annotationXML>
          <inkml:trace contextRef="#ctx0" brushRef="#br0" timeOffset="14786.4785">4620 1317 48,'0'0'34,"-2"-18"0,0 1-6,2 17-14,-2-24-2,2 24-3,0 0-3,0 0-1,2-23-2,-2 23-1,0 0 0,2 19 0,-2-19-1,0 33-1,0-11 1,2 7-1,2 2 1,-2 7-1,0-5 1,4 6-1,-4-2 0,3 0 0,-3-4-1,-2-2 0,6 1-4,-6-32-4,8 29-28,-8-29 0,-2 18 0,2-18 0</inkml:trace>
          <inkml:trace contextRef="#ctx0" brushRef="#br0" timeOffset="15047.5046">4630 1014 40,'4'-21'33,"-8"-1"2,4 22-3,0 0-20,4-21-5,-4 21-3,7 19-4,-7-19-13,0 31-20,14-3-1,-12-1 1,20 6 0</inkml:trace>
          <inkml:trace contextRef="#ctx0" brushRef="#br0" timeOffset="15436.5435">5073 1295 42,'-6'-21'33,"6"21"1,0 0-2,-23-26-19,23 26-6,0 0-2,-8 26-3,8-5 0,2 5-2,2 9 0,0 4 1,2 2-2,-3 4 1,3 0 0,-2-2 1,-8-10 1,4 2 1,-8-17 0,7 5 0,1-23 2,-18 16-1,18-16 0,-22-14-1,22 14-1,-21-33-1,13 13-2,0-17-5,18 16-26,-8-11-4,2 5-1,4-2-1</inkml:trace>
          <inkml:trace contextRef="#ctx0" brushRef="#br0" timeOffset="16144.6143">5177 1440 43,'0'0'35,"-6"-18"1,6 18 0,0 0-18,0 0-6,28 2-5,-28-2-2,29 0-1,-11 0-2,7 10 0,3-8-1,1 2 0,1 2-1,1-4 0,0 3-1,-5-8-5,9 14-24,-5-11-6,-13-2-1,5-2-1</inkml:trace>
          <inkml:trace contextRef="#ctx0" brushRef="#br0" timeOffset="15829.5828">5320 944 28,'0'0'34,"0"0"0,0 0 0,4-22-12,4 40-9,-8-18-3,-8 31-4,6-13-2,6 9-1,-4 4 0,6 1-1,-4 3-1,2 2 0,-2 2 0,2-2 0,0 4-1,-2 2 0,2-6 0,0 4 1,3 0-2,-5-6-1,10 8-3,-14-19-5,18 5-26,-16-2 0,0-3-2,0-24 2</inkml:trace>
        </inkml:traceGroup>
        <inkml:traceGroup>
          <inkml:annotationXML>
            <emma:emma xmlns:emma="http://www.w3.org/2003/04/emma" version="1.0">
              <emma:interpretation id="{738B8038-1C74-40A6-94B1-E367971DCBDC}" emma:medium="tactile" emma:mode="ink">
                <msink:context xmlns:msink="http://schemas.microsoft.com/ink/2010/main" type="inkWord" rotatedBoundingBox="20803,14593 22903,14218 23179,15766 21079,16141"/>
              </emma:interpretation>
              <emma:one-of disjunction-type="recognition" id="oneOf3">
                <emma:interpretation id="interp15" emma:lang="de-DE" emma:confidence="0">
                  <emma:literal>{ö:</emma:literal>
                </emma:interpretation>
                <emma:interpretation id="interp16" emma:lang="de-DE" emma:confidence="0">
                  <emma:literal>[ö:</emma:literal>
                </emma:interpretation>
                <emma:interpretation id="interp17" emma:lang="de-DE" emma:confidence="0">
                  <emma:literal>(ö:</emma:literal>
                </emma:interpretation>
                <emma:interpretation id="interp18" emma:lang="de-DE" emma:confidence="0">
                  <emma:literal>KOR!</emma:literal>
                </emma:interpretation>
                <emma:interpretation id="interp19" emma:lang="de-DE" emma:confidence="0">
                  <emma:literal>(ö!</emma:literal>
                </emma:interpretation>
              </emma:one-of>
            </emma:emma>
          </inkml:annotationXML>
          <inkml:trace contextRef="#ctx0" brushRef="#br0" timeOffset="17287.7286">6633 956 32,'10'-18'33,"-10"18"2,0 0-2,0 0-13,-16-23-7,16 23-2,0 0-4,0 0-2,0 0-2,0 0-1,0 0 0,-4 29-1,4-29 0,4 39 0,-4-12 0,4 8-1,-2-1 2,4 5-2,-4-4 1,6 4 0,-8-4 0,8 2-1,-4 2 1,-2-6-1,-1 0 0,-1 1 1,4-5-1,-4 2 0,4-3-1,-6-7-1,12 10-5,-10-31-14,-2 16-17,2-16 1,0 0-2,26 6 2</inkml:trace>
          <inkml:trace contextRef="#ctx0" brushRef="#br0" timeOffset="17854.7853">6929 1104 56,'-2'-20'34,"2"20"0,0 0-5,-21-2-18,21 2-3,-4 24-3,4-3-2,-6 3 0,8 7-2,-4 0-1,8 2 0,-2 3 0,6-5-1,3 0-1,-1-6 0,10 7-1,-7-13-1,11 7-2,-6-11 0,7 11 0,-27-26 1,43 29 0,-43-29 1,34 14 1,-34-14 0,31-6 2,-31 6 1,22-24 2,-22 24 1,13-45 1,-1 26 2,-12-12 0,8 5 1,-16-13 2,14 14-1,-22-14-1,14 8-1,-11-9-1,3 9-1,-8-6-1,2 12 0,-5-3-1,1 9-1,-3 3 0,1 8-1,2 5 0,-3 5-1,1 9-3,-3-13-9,9 20-25,16-18 0,-20 29-1,20-29 2</inkml:trace>
          <inkml:trace contextRef="#ctx0" brushRef="#br0" timeOffset="18469.8468">7475 245 46,'0'0'36,"0"0"0,4-20-1,-4 20-17,0 0-7,0 0-4,0 0-3,10 32 0,-12-15-2,4 14-1,-4 1 1,4 5-1,-2 2 0,0 8-1,0-4 0,0 0 0,0 5-2,-4-14-4,19 22-13,-15-21-19,4-1 2,-2-9-3,0-4 3</inkml:trace>
          <inkml:trace contextRef="#ctx0" brushRef="#br0" timeOffset="19085.9084">7714 323 41,'14'-39'33,"-14"39"2,16-31-1,-16 5-21,19 22-4,-13-13 0,14 15-4,-20 2-2,23 2 0,-23-2-2,18 23 0,-10-3-1,-2 5 1,0 3-1,-4 5 1,-4-2-1,2 4 0,-8 0 0,0 2 0,-2-3 0,0-1 1,-1-2-1,1-4 0,0-5 0,6-5 0,4-17 0,-8 24 1,8-24-2,0 0 1,8 17 0,-8-17 0,0 0 0,29 10 0,-29-10 0,30 4 0,-10-4 0,1 2 0,1-2 0,-1 0 0,5 0 0,-5 2 0,-1-2 0,0 2 0,-20-2 0,29 4-1,-29-4-1,22-2-2,-22 2-6,19 13-26,-19-13 2,0 0-3,0 0 3</inkml:trace>
          <inkml:trace contextRef="#ctx0" brushRef="#br0" timeOffset="22928.2926">8689 1561 80,'0'0'41,"-3"19"-2,3-19 2,0 0-28,0 0-9,0 0-3,-6 28-12,6-28-27,0 0-3,0 0 2,0 0-3</inkml:trace>
          <inkml:trace contextRef="#ctx0" brushRef="#br0" timeOffset="22702.27">8691 690 61,'0'0'36,"0"0"-2,0 0-6,0 0-15,-5 29-5,-1-9-3,10 13-3,-2 0-3,-4-3-7,15 3-27,-9 10 0,-2-10 0,4 8-1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7:12.6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D6DEFB-3A2B-472F-8F82-0D203C2BE519}" emma:medium="tactile" emma:mode="ink">
          <msink:context xmlns:msink="http://schemas.microsoft.com/ink/2010/main" type="inkDrawing" rotatedBoundingBox="12290,3276 12313,3731 12259,3734 12237,3279" shapeName="Other"/>
        </emma:interpretation>
      </emma:emma>
    </inkml:annotationXML>
    <inkml:trace contextRef="#ctx0" brushRef="#br0">49 46 32,'0'0'36,"-8"-24"1,8 24 0,-19-25-16,19 25-9,0 0-4,0 0-2,0 0-2,0 0-1,-22 31-1,22-10 0,0 5-1,0 3-1,0 4 1,6-1-1,-4 1 0,0 0-1,2 2-1,-2-10-4,11 18-19,-11-15-13,4 1 0,-4-2-2,2 3 3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7:12.9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F5114F-97CF-4F60-8561-0338F9CCF4FB}" emma:medium="tactile" emma:mode="ink">
          <msink:context xmlns:msink="http://schemas.microsoft.com/ink/2010/main" type="inkDrawing" rotatedBoundingBox="12213,4293 12224,4323 12207,4329 12196,4299" shapeName="Other"/>
        </emma:interpretation>
      </emma:emma>
    </inkml:annotationXML>
    <inkml:trace contextRef="#ctx0" brushRef="#br0">0-3 67,'0'0'40,"-12"18"-2,12-18 2,0 0-28,0 0-5,0 0-2,0 0-3,0 0 0,0 0-2,0 0-2,0 0-12,0 0-25,21 13 0,-21-13-2,0 0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7:32.8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A6B2B5-4904-4FB1-B120-DE9454640ED8}" emma:medium="tactile" emma:mode="ink">
          <msink:context xmlns:msink="http://schemas.microsoft.com/ink/2010/main" type="writingRegion" rotatedBoundingBox="14016,14368 18250,12091 18678,12889 14445,15165"/>
        </emma:interpretation>
      </emma:emma>
    </inkml:annotationXML>
    <inkml:traceGroup>
      <inkml:annotationXML>
        <emma:emma xmlns:emma="http://www.w3.org/2003/04/emma" version="1.0">
          <emma:interpretation id="{53D74E54-616C-42DC-86E7-8A93BBDDBE9E}" emma:medium="tactile" emma:mode="ink">
            <msink:context xmlns:msink="http://schemas.microsoft.com/ink/2010/main" type="paragraph" rotatedBoundingBox="14016,14368 18250,12091 18678,12889 14445,15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ACE045-B87A-493C-AA5B-43053C72A4FB}" emma:medium="tactile" emma:mode="ink">
              <msink:context xmlns:msink="http://schemas.microsoft.com/ink/2010/main" type="line" rotatedBoundingBox="14016,14368 18250,12091 18678,12889 14445,15165"/>
            </emma:interpretation>
          </emma:emma>
        </inkml:annotationXML>
        <inkml:traceGroup>
          <inkml:annotationXML>
            <emma:emma xmlns:emma="http://www.w3.org/2003/04/emma" version="1.0">
              <emma:interpretation id="{7487A768-40ED-4C98-AD86-711D4462A301}" emma:medium="tactile" emma:mode="ink">
                <msink:context xmlns:msink="http://schemas.microsoft.com/ink/2010/main" type="inkWord" rotatedBoundingBox="16627,12988 18259,12110 18667,12867 17035,13745"/>
              </emma:interpretation>
              <emma:one-of disjunction-type="recognition" id="oneOf0">
                <emma:interpretation id="interp0" emma:lang="de-DE" emma:confidence="0">
                  <emma:literal>„0-8</emma:literal>
                </emma:interpretation>
                <emma:interpretation id="interp1" emma:lang="de-DE" emma:confidence="0">
                  <emma:literal>.io-8</emma:literal>
                </emma:interpretation>
                <emma:interpretation id="interp2" emma:lang="de-DE" emma:confidence="0">
                  <emma:literal>„58</emma:literal>
                </emma:interpretation>
                <emma:interpretation id="interp3" emma:lang="de-DE" emma:confidence="0">
                  <emma:literal>„-0-8</emma:literal>
                </emma:interpretation>
                <emma:interpretation id="interp4" emma:lang="de-DE" emma:confidence="0">
                  <emma:literal>„o.</emma:literal>
                </emma:interpretation>
              </emma:one-of>
            </emma:emma>
          </inkml:annotationXML>
          <inkml:trace contextRef="#ctx0" brushRef="#br0">2357-1085 21,'0'0'32,"0"0"1,0 0 0,20-17-13,1 19-5,-19-22-4,24 14-2,-18-11-4,13 1-2,-21 16-2,32-31-6,-7 15-28,-1 5 0,-9-7-3,3 4 2</inkml:trace>
          <inkml:trace contextRef="#ctx0" brushRef="#br0" timeOffset="-2673.2673">2569-1272 24,'0'-31'31,"0"31"4,-2-24-2,-4 7-12,6 17-6,0 0-3,0 0-4,6 19-2,-2 3-2,-4-22-1,4 48 0,-4-20 0,2 9-1,0-2 0,4 8 0,-6 0-1,8 2 0,-6 2 0,5-4 0,-1 0-1,0-2 0,0-4 0,0-6 0,2 4-3,-8-35-4,16 53-15,-16-53-16,9 27 1,-9-27-1,0 0 1</inkml:trace>
          <inkml:trace contextRef="#ctx0" brushRef="#br0" timeOffset="-2131.2131">2793-1065 57,'0'-31'34,"0"31"0,0 0-11,-16-26-10,16 26-3,0 0-4,-8 24-1,8-24-3,-6 41 0,4-12 0,4 6-1,0 4-1,4 0 1,8 6-2,-4-2 0,7 2-1,-1-6 0,11 0 0,-5-12-1,7 1 0,-3-11 1,-2-5-1,-1-2 2,-1-8-1,-7-10 2,7 0-1,-22 8 1,29-29 0,-17 11 0,-2-5 1,-2 1-1,-4-11 2,-2 6 0,-6-6 0,4 1 1,-10-11 1,4 10-1,-10-10 2,8 8-1,-9-6 0,5 10 0,-6-4-1,3 13-1,-7-3 0,1 13-1,-9 2 0,3 12-1,-5 4 0,3 4-3,5 13-4,-9-11-22,15 10-9,5-3 1,7-1-2</inkml:trace>
          <inkml:trace contextRef="#ctx0" brushRef="#br0" timeOffset="-1617.1616">3346-1413 63,'0'0'36,"-10"-19"-2,10 19-5,20-4-16,-20 4-3,17-8-4,-17 8-1,30-4-2,-30 4-1,41-2 0,-18 4-2,1-4-2,7 16-9,-3-12-25,-3 0-1,-1 0 0,-1-6-1</inkml:trace>
          <inkml:trace contextRef="#ctx0" brushRef="#br0" timeOffset="-935.0935">3881-1788 45,'0'0'30,"12"20"1,-12-20-6,-4 25-15,18 7-3,-12-9-1,13 12-1,-9-2-1,6 6-3,-6 0 2,8 0 0,-12-5 1,0 3-1,-4-12 1,2 2 0,0-27 0,-24 32 0,8-32 0,16 0-1,-33-8 0,33 8-1,-33-27 0,15 7 0,4-1-1,7-1 0,1-3-1,6 5 1,8 1-1,3 1 0,-11 18 0,36-31 0,-17 17 0,5 1-1,-1-1 1,-1 0 0,1 1-1,-5-1 1,4-2 0,-22 16 0,25-35 0,-17 18 0,0-7 1,-6-1-1,2-1 1,-8 1-1,-6-2 1,2-1-1,-2 5 1,-5 3 0,-3 7-1,-4 7 0,-1 12-2,-10-6-6,15 19-29,-15 5 0,3 7-1,1 0-1</inkml:trace>
          <inkml:trace contextRef="#ctx0" brushRef="#br0" timeOffset="-18735.8734">123 971 71,'-17'-6'39,"17"6"0,0 0 0,0 0-23,-4-23-4,4 23-4,0 0-1,8-20-2,-8 20-1,0 0-1,0 0-1,0 0 0,0 0-1,0 0-1,21-7 0,-21 7-2,20 13-5,-20-13-34,17 2-1,-17-2 0,26-15-2</inkml:trace>
          <inkml:trace contextRef="#ctx0" brushRef="#br0" timeOffset="-22875.2873">27 61 34,'0'0'31,"0"0"2,-6-19-9,6 19-5,0 0-2,0 0-3,-2-24-4,2 24-1,0 0-2,0 0-2,0-19 0,0 19-2,0 0 0,0 0-2,0 0 1,0 0-2,-7 25 1,3-3-1,0 7 0,2 2 0,0 4 1,2 3-1,2 1 0,0 0-1,6 0 0,-1-4-2,9 4-4,-16-18-6,24 11-24,-17-3 0,5 2-2,-6-4 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2:26.54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-7 496 18,'22'0'27,"-22"0"1,23-11-2,-23 11-20,24-2 0,-3 8 1,-21-6 0,36-6-2,-36 6 2,39-6-1,-39 6 1,43-10-2,-43 10 0,41-13-2,-23 1 0,9 8-1,-5-6 1,7 6-1,-3-7 0,9 5 0,-2-2-1,7 2 1,-5-6 0,6 4-1,4-7 0,2-1 0,0 1 1,2 1-1,-5-8 1,7 3-1,0-6 0,-2 3 0,0 1 0,-2 1 0,-2-1-1,-2 5 1,-4 0-1,0 5 0,3 3 0,-9 4 0,0 0 0,-1 0 0,-5 2 0,3-2 1,-5 0-1,2 0 0,-5 1 0,2-1 0,-3-2 1,3-2-1,-3 2 0,1 2 0,1 0 0,-1 2 0,-4-2 1,1 4-1,-19 0 0,30-1-1,-30 1 1,27-2 1,-27 2-1,26-6 0,-26 6 0,23-8 0,-23 8 0,22-10 0,-22 10 0,19-10 0,-19 10 0,0 0-2,26-4-5,-26 4-27,0 0-6,0 0 0,-20-13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2:53.1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FA35FD-2567-4538-9734-C02E56AA0C83}" emma:medium="tactile" emma:mode="ink">
          <msink:context xmlns:msink="http://schemas.microsoft.com/ink/2010/main" type="writingRegion" rotatedBoundingBox="13076,2610 13837,2610 13837,3327 13076,3327"/>
        </emma:interpretation>
      </emma:emma>
    </inkml:annotationXML>
    <inkml:traceGroup>
      <inkml:annotationXML>
        <emma:emma xmlns:emma="http://www.w3.org/2003/04/emma" version="1.0">
          <emma:interpretation id="{62400872-794F-496A-8539-C6089FEE5DA0}" emma:medium="tactile" emma:mode="ink">
            <msink:context xmlns:msink="http://schemas.microsoft.com/ink/2010/main" type="paragraph" rotatedBoundingBox="13076,2610 13837,2610 13837,3327 13076,3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52BEFC-2A98-4169-81BB-E428F60D4D90}" emma:medium="tactile" emma:mode="ink">
              <msink:context xmlns:msink="http://schemas.microsoft.com/ink/2010/main" type="line" rotatedBoundingBox="13076,2610 13837,2610 13837,3327 13076,3327"/>
            </emma:interpretation>
          </emma:emma>
        </inkml:annotationXML>
        <inkml:traceGroup>
          <inkml:annotationXML>
            <emma:emma xmlns:emma="http://www.w3.org/2003/04/emma" version="1.0">
              <emma:interpretation id="{189DDDDC-15A7-46E0-B9E2-EBC356813381}" emma:medium="tactile" emma:mode="ink">
                <msink:context xmlns:msink="http://schemas.microsoft.com/ink/2010/main" type="inkWord" rotatedBoundingBox="13076,2610 13837,2610 13837,3327 13076,3327"/>
              </emma:interpretation>
            </emma:emma>
          </inkml:annotationXML>
          <inkml:trace contextRef="#ctx0" brushRef="#br0">147 24 36,'0'0'32,"0"0"3,0 0-3,-4-26-15,4 26-3,0 0-2,0 0-3,0 0-2,-2 31-2,2-31-2,-17 36 0,5-15-1,0 8-1,-2-3 0,3 9 0,-5-4 0,0 0-1,2 1 1,5-3-1,1-4 0,0-5 1,4-3-1,4-17 0,12 22 0,-12-22 0,31 4 0,-7-8 0,3-4 1,5 0-1,-1-5 0,4 3 0,-3 0 0,-3-2 0,0 4 0,-1-1 0,-3 3 0,-3 4 0,0 0 0,-22 2-1,33 0 1,-33 0-3,25 12-4,-25-12-18,0 0-13,0 0 0,0 0-1,0 0 1</inkml:trace>
          <inkml:trace contextRef="#ctx0" brushRef="#br0" timeOffset="-568.0567">690-201 16,'22'-8'28,"-22"8"0,18-31-2,-18 31-4,13-27-4,5 27-3,-26-26-3,8 26 0,6-17-3,-6 17-2,0 0-1,0 0-2,-6-20 0,6 20-1,-17 6-1,17-6 0,-30 22 0,10-1-1,-7 0 0,2 7-1,-5 1 1,-3 6-1,-5-2 0,-1 6 0,0 1 1,0-7-1,4-2 0,-3-4 0,9 5-1,1-11-1,7 2-2,1-19-5,22 18-18,-2-22-13,0 0 2,0 0-2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2:39.5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-21 147 9,'0'0'25,"0"0"1,0 0-8,0 0-1,4-20-5,-4 20-1,0 0 0,0 0-2,0 0 1,0 0-2,0 0-2,0 0 0,0 0 0,0 0-2,0 0-1,0 0 0,0 0-1,0 0 0,23-2 0,-23 2 0,26 2-1,-9-2 0,-1-4 0,7 4 0,1-4 0,7 3-1,3-5 1,3 2-1,0-4 0,2 0 0,1-2 0,1 1 1,-2-3-1,0 4 0,-5 0 0,1 0 1,-2 3-1,-1 3 0,-5 0 0,5 4 0,-9-2 1,1 2-1,-5-2-1,3 4 2,-22-4-1,29 1 0,-29-1 0,18 2 0,-18-2 0,0 0 0,0 0 0,0 0 0,16 6-1,-16-6-1,0 0-4,0 0-7,7-21-26,-7 21 1,8-24-1,-8 24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2:41.47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-7 208 11,'0'0'26,"25"12"0,-25-12-11,28 5-2,-1 3-3,-9-16-2,15 12-1,-11-17 1,15 17-1,-11-16 0,13 12 0,-10-10-2,8 12-1,-7-6 0,5 4 0,0-2-2,3 2 1,-5-6 0,4 4-1,-1-5 0,7 5 0,-6-4 0,4 4-1,-3-2 0,1 4 0,-6-2 0,6 2 0,-5-4-1,-3 4 1,0-6 0,3 4 0,-3-6 0,1 1 0,-3-3-1,2 4 0,-1-2 1,-1 0-1,-1 4 1,1 1-1,2 3-1,-5 0 1,1 0 0,1 1 0,-5-1 0,-1 2 0,0-2 0,-1 0 0,-3 0 0,-1 0 1,1-2-1,2 2 0,-5 0 0,-15 0 0,34 4 0,-34-4 0,33 0 0,-13-2-1,1 0-1,-21 2-2,43-15-5,-35-3-29,18-1 0,-1-5-1,1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2:58.2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9A0A5E-A218-4B43-B367-66586971A9DE}" emma:medium="tactile" emma:mode="ink">
          <msink:context xmlns:msink="http://schemas.microsoft.com/ink/2010/main" type="inkDrawing" rotatedBoundingBox="13524,3161 14237,2393 14562,2694 13849,3462" semanticType="callout" shapeName="Other"/>
        </emma:interpretation>
      </emma:emma>
    </inkml:annotationXML>
    <inkml:trace contextRef="#ctx0" brushRef="#br0">616 28 10,'18'-2'26,"-18"2"1,11-21-2,-11 21-5,0 0-3,20-8-2,-20 8-3,0 0-1,0 0-2,0 0-1,0 0-3,0 0 0,0 0-2,0 0-1,0 0 1,-14 23-1,0-7 0,1 7-1,-11 9 0,1 3 0,-15 4-1,3 8 0,-10-1 0,2 5 0,-4 2 0,-2-4 0,0 1 0,2-5 0,5-2-1,1-4 0,6-3-2,0-21-3,17 14-6,-13-21-24,31-8 0,-22-2-2,22 2 2</inkml:trace>
    <inkml:trace contextRef="#ctx0" brushRef="#br0" timeOffset="516.0513">-16 405 24,'0'0'28,"22"-6"2,-22 6-8,0 0-6,-8 20-1,8-20-4,-14 27-2,14-27-1,-17 41-1,3-22-2,8 15-1,-6-9-2,4 10 1,1-10-2,3 7 1,-2-7-1,8-3 0,-2-5-1,0-17 1,21 26 0,-1-23-1,2-5 1,7 1-1,2-5 0,5-4 0,-1-2 1,2 2-2,-3 3 0,-5-5-1,6 10-2,-11-14-4,17 14-25,-17-2-3,-7 3 0,-17 1 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5:27.88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 94 4,'0'0'29,"0"0"0,0 0 1,-22-24-11,22 24-3,0 0-4,0 0-2,0 0 0,0 0-3,-20-13 1,20 13-2,0 0-1,0 0-2,0 0 0,0 0-1,-4-18 0,4 18-1,0 0 0,0 0 0,26-6 0,-26 6 0,23 0-1,-23 0 1,34 0 0,-15 0-1,5-2 1,3 0 0,1-2-1,3 1 1,3-3-1,3 2 1,0 0-1,2-2 1,3 2-1,-3 0 0,2 2 1,-4 0-1,-3 0 0,-1 4 0,-2 0 0,-1 2 0,1 0 0,-5 0 0,-1 6 0,5-4 0,-5 1 0,6-1 0,1-2 0,-1 0 0,1 2 0,1-6 0,-2 2 0,1 0 0,1-2 0,-6 0 0,3 0 0,-3 0 0,3-2 0,-1 2 0,-3 0 0,5 0 0,-2 0 0,-5 0-1,5 0 1,-1 2 0,1-4 0,3 2 0,-1 0 1,0 0-2,1 0 1,1 2 0,-3-2 0,1 2 0,0 0 0,1 2 0,-5-2 0,1 2 0,-3-3 0,3 1 0,-3 0 0,1 0 0,-1-4 0,1 4 0,-1-2 0,-1 0 0,-1 0 0,1 0 0,3 0 0,1 0 0,-5 0 0,3 2-1,3-2 1,-3 0 0,5 0 0,-6 0 1,7 0-2,-9 0 1,9-2 0,-7 0 0,-1 0 0,7 0 0,-5 2 0,3-1 0,-1-1 0,1 0 0,2 2 0,1 0 0,-1-2 0,-3 2 0,3 0 0,0-2 0,1 2 0,3-2 0,-2-2 0,3 0-1,-3 0 1,2 2 0,3-2 0,-5 0 0,4 2 0,-5 0 1,-3 2-1,2 0 0,1-2 0,-3 2 0,1 0 0,-1 2 0,-2-2 0,1 0 0,1 0-1,1 0 1,1 0 0,0-2 0,1 0 0,-3 2 0,1 0 0,-1 0 0,1 0 0,-5 0 0,3 2 0,-3-2 0,1 2 0,1-2 0,0 0 0,1 0 0,1-2 0,1 2 0,3-2 0,-4 1 0,3-1 0,-1 0 0,1 2 0,-1-4 0,0 4 0,1-2 0,-3 2 0,5 0 0,-3 0-1,0 0 1,1 0 0,-1 0 0,0 2 0,-3 0 0,3-2 0,-5 2 0,5-2 0,-1 2 0,-5 0 0,3-2 0,-1 0 0,-2 1 0,5-1 0,-5 0 0,1 0 0,3 2 0,-1-2 0,1 2 0,-5 0 0,3-2 0,-1 2 0,3-2 0,1-2 0,-7 2 0,3-2 0,1 0 0,0 0 0,5 2 0,-5-1 0,3-3 0,-3 4 0,3 4 0,-3-4 0,2 1 0,1 1 0,-3-2 0,1 0 0,1 0 0,3 2 0,-1-4 0,2 2 0,1 0 0,-3 0 0,2 0 0,1 0 0,-5 2 0,3-2-1,-5 0 2,2 2-1,-1 0 0,-3 0 0,1 0-1,3 2 1,-5-2 0,3 0 0,-3 0 0,1 0 0,1 0 0,-1-2 0,7 0 0,-7 2 0,5-4 0,-1 2 0,2 0 1,-1 0-2,1-2 1,1 2 0,-1 0 0,0-2 0,-3 0 0,1 2 0,3 2 0,-5-2 0,4 0 0,1 2 0,-1-2 0,1 2 0,1 0 0,-2-2 0,1 0 0,-1-2 0,-1 4 0,1-4 0,0 2 0,-1-2 0,1 2 0,0 2 0,1-2 0,-3 4 0,-1-2 0,-1 0 0,-1 0 0,1 0 0,-1 1 0,1-3 0,-1 2 0,-1-2 0,1 0 0,-1 2 0,-1-2 0,-1 2 0,-3-2 0,-3 2 0,3 0 0,-20-2 0,31 4 0,-31-4 0,30 0 0,-30 0 1,29 0-2,-29 0 2,32-4-1,-32 4 0,23-6-1,-23 6 2,24 0-1,-24 0-1,0 0 2,19-2-1,-19 2 0,0 0-1,0 0 2,0 0-1,0 0 0,18 0 0,-18 0 0,0 0 0,0 0 0,0 0 0,0 0-1,0 0 2,0 0-1,0 0 0,0 0 0,0 0 0,0 0 0,0 0 0,0 0 0,0 0 0,0 0 0,0 0 0,0 0-1,0 0 0,0 0-1,0 0-7,0 0-21,0 0-8,0 0-3,0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5:36.33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-15 90 28,'0'0'31,"0"0"3,0 0-8,2-17-7,-2 17-5,0 0-3,0 0-2,0 0-2,0 0-3,0 0 0,19-10-2,-19 10 0,0 0-1,0 0 0,18 6 0,-18-6 0,0 0 0,27 8 0,-27-8 0,22 4 0,-22-4 0,29 0 0,-11 0 0,-18 0 0,35 0 0,-35 0-1,36 0 1,-36 0-1,33-2 1,-33 2-1,31 4 0,-31-4 0,32 5 0,-32-5 0,31 4 0,-31-4 1,31 4-1,-31-4-1,34 0 2,-19 0-1,7 0 0,-2 0 0,1-2 0,-3 2 0,5 0 0,-3 0 0,-2 0 0,-1 0 0,1 0 0,4 0 0,-5 0 0,1 0 0,1 0 0,1-2 0,2 2 0,-3 0 0,3-2 0,1 0 0,-3 0 1,4-1-1,-1 1 0,-1 2 0,5-2 0,-5 0 0,1 2 0,-3 0 0,3 0 0,-1 0 0,1-2 0,3 0 0,-1 0 0,3 0 0,-3-2 0,7 0 1,-5 0-1,-1 2 0,1-2 0,-3 2 0,-1 2 0,3-2 1,-7 2-1,1-2-1,2 2 2,-3-2-2,5 1 1,-7-3 0,7 2 0,-2-2 0,-1 2 0,3 0 1,-3-2-1,1 2 0,-3 0 0,1 0 0,0 2 0,-3-2 0,3 2 1,-1 0-1,3 0 0,0 0 0,-1 0 0,-1 0 0,3 0 0,1-2 0,-4 0 0,1 2 0,1-6 0,-1 6 0,3-2 0,-3 0 0,1-1 0,1 3 0,1 0 0,-4 0 0,1 2 1,-3-2-1,3 0-1,-1 0 1,4 1 1,-5 1-1,-1-4 0,-1 2 0,5 0 0,-2 2 0,3-2 0,3 2 0,-3-4 0,1 2 0,5 0 0,-3 2 0,1-2 0,1 0 0,-5 0 0,3 2 0,-3 0 0,-3 0 0,3-2 0,-1 2 0,-1-2 0,1 2 0,0 0 0,1 0 0,-3 0 0,1-2 0,1 2 0,-2 0 0,1-2 0,-1 0 1,-1 0-1,1 0 0,0 2 0,-3 0 0,1-2 0,1 2 0,-19-2 0,34 2 0,-15-2 0,1 0-1,-2-2 1,1 4 0,-1-4 1,0 2-1,1 2 0,-1-2 0,0 2 0,-1 0 0,3 0 0,-3-2 0,1 0 0,6 0 0,-3 2 0,-1-2 0,3 0 0,1-2 0,1 0 0,-1 4 0,3-2 0,3 0 0,-7 0 0,1 2 0,-1-2 0,1 0 0,1 1 0,-1-2 0,-2 2 0,1-1 0,3 0 0,-1 0 0,-1 2 0,3-2 0,-3 2 0,3-2 0,-1 0 0,-1 0 0,1-2 0,1 2 0,-1-3 0,-3 4 1,1-2-1,-5 2 0,5-1 0,-3 2 0,-1-2 0,2 2 0,-5 0 0,1 0 0,1-2 0,-1 2 0,2 0 0,-1-2 0,-3 6 0,2-4 0,3-4 0,1 0-1,1 2 1,1 0 0,-3 0 0,1-2 0,0 2 0,-3-2 0,-19 2 0,30 2 0,-30-2-1,27 4 1,-27-4 0,24 6 0,-24-6 0,23 6 0,-23-6 0,24 4 0,-24-4 0,19 6 0,-19-6 0,18 1 0,-18-1 0,22 0 0,-22 0 0,0 0 1,23 0-1,-23 0 0,0 0-2,28 12-11,-28-12-26,0 0 0,0 0-2,-30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1-13T08:05:59.5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0B84E5-4E45-42FF-A53F-4E81E288A9F4}" emma:medium="tactile" emma:mode="ink">
          <msink:context xmlns:msink="http://schemas.microsoft.com/ink/2010/main" type="writingRegion" rotatedBoundingBox="20074,6097 23389,6140 23370,7536 20056,7492"/>
        </emma:interpretation>
      </emma:emma>
    </inkml:annotationXML>
    <inkml:traceGroup>
      <inkml:annotationXML>
        <emma:emma xmlns:emma="http://www.w3.org/2003/04/emma" version="1.0">
          <emma:interpretation id="{CCED027B-EA14-468E-BA7D-576FAE37AAE2}" emma:medium="tactile" emma:mode="ink">
            <msink:context xmlns:msink="http://schemas.microsoft.com/ink/2010/main" type="paragraph" rotatedBoundingBox="20074,6097 23389,6140 23370,7536 20056,7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738CEA-6A72-4D3A-940C-DF98B0ABDC06}" emma:medium="tactile" emma:mode="ink">
              <msink:context xmlns:msink="http://schemas.microsoft.com/ink/2010/main" type="line" rotatedBoundingBox="20074,6097 23389,6140 23370,7536 20056,7492"/>
            </emma:interpretation>
          </emma:emma>
        </inkml:annotationXML>
        <inkml:traceGroup>
          <inkml:annotationXML>
            <emma:emma xmlns:emma="http://www.w3.org/2003/04/emma" version="1.0">
              <emma:interpretation id="{8FC63268-ADCD-4838-9C62-2DA5E165EDE3}" emma:medium="tactile" emma:mode="ink">
                <msink:context xmlns:msink="http://schemas.microsoft.com/ink/2010/main" type="inkWord" rotatedBoundingBox="20074,6097 23389,6140 23370,7536 20056,7492"/>
              </emma:interpretation>
              <emma:one-of disjunction-type="recognition" id="oneOf0">
                <emma:interpretation id="interp0" emma:lang="de-DE" emma:confidence="0">
                  <emma:literal>L[m]</emma:literal>
                </emma:interpretation>
                <emma:interpretation id="interp1" emma:lang="de-DE" emma:confidence="0">
                  <emma:literal>x [m]</emma:literal>
                </emma:interpretation>
                <emma:interpretation id="interp2" emma:lang="de-DE" emma:confidence="0">
                  <emma:literal>L [m]</emma:literal>
                </emma:interpretation>
                <emma:interpretation id="interp3" emma:lang="de-DE" emma:confidence="0">
                  <emma:literal>alm]</emma:literal>
                </emma:interpretation>
                <emma:interpretation id="interp4" emma:lang="de-DE" emma:confidence="0">
                  <emma:literal>a [m]</emma:literal>
                </emma:interpretation>
              </emma:one-of>
            </emma:emma>
          </inkml:annotationXML>
          <inkml:trace contextRef="#ctx0" brushRef="#br0">659 47 39,'0'0'34,"0"0"0,0 0-1,0 0-15,6-27-4,-6 27-3,0 0-2,0 0-3,2-20-1,-2 20-1,0 0-2,0 0 1,0 0-2,0 0 0,0 0 0,-16 30-1,16-30 1,-18 39-1,5-16 0,3 7 0,-4-3 0,-2 4 0,1-2 0,-1 5 1,-2-3-1,-1 0 0,-5 0 0,1-1 0,-7-5 0,3 2 0,-9-1 0,3-5 0,2-3-1,-5-7 1,7 3 0,-2-4 1,3-6-1,-1-6 0,3-2 0,1-4 0,5 0 0,0 1 0,3-5 0,17 12 0,-30-33 0,30 33 0,-13-36 0,9 19 0,4-3 0,4-1 0,0-5 0,3 7 0,3 1 0,2 1 0,-12 17 0,31-33 0,-31 33 0,30-30 0,-13 19 0,-17 11-1,30-18 1,-30 18 0,20-12 0,-20 12 0,0 0 0,25-7 0,-25 7 0,0 0 0,22 3 0,-22-3 0,27 8 0,-27-8 0,28 16 0,-28-16 0,29 19 0,-29-19 0,33 28 0,-15-15 0,0 1 0,1 4 1,1-1-1,-3 1 0,5 1 0,-4 3 0,3-7 0,-3 5 0,5-1 0,-5 3 0,6-1-1,-9 3 1,7-7 0,-6 5 0,1-1 0,-1 3 0,2-1 0,-3-3 1,1-3-1,-16-17 0,33 30 0,-15-17 0,4-5 0,-7 0 0,-15-8 0,34 4 0,-34-4 0,33-4-1,-33 4 1,25-16 0,-25 16 0,28-21 0,-28 21 0,18-26 0,-18 26 1,13-25-2,-13 25 1,2-25-3,-2 25-14,0 0-23,0 0 2,0 0-2,0 0 1</inkml:trace>
          <inkml:trace contextRef="#ctx0" brushRef="#br0" timeOffset="1318.1317">1259-329 58,'0'0'35,"0"0"-3,0 0-9,-14-18-11,14 18-4,26-6-3,-5 4-2,3-2-1,-1 2-1,5-2-1,-1 2 0,1 0 0,1 1 0,-3-1 0,-7 2-1,1 0 0,-20 0-1,23-2 0,-23 2 0,0 0-2,0 0 2,0 0 0,-21-6 0,21 6 1,-34 0 1,17 0 1,-1 0 0,-5-2 1,23 2 0,-38 0 2,38 0-2,-33 8 1,33-8-1,-31 15 1,31-15-1,-24 26 1,18-7-1,-4-1-1,5 7 1,1-1-1,0 1 0,2 6 0,2 4 0,2 2 0,2 2 0,-4 0 0,4 6 0,-2-4 1,-1 6-2,1-2 1,0-2 0,0 4-1,0 0 0,0-2 0,0 4 0,0 1 0,2 3 0,-2-6 0,0 6 0,-2-5 0,0-1 0,2 0 0,0-8 1,-2-2-2,2-7 1,-2-5 0,2-6 0,-2-19 0,2 26 0,-2-26 0,0 0 0,0 0 0,0 0 0,19 0 0,-19 0 1,20-14-1,-20 14 0,26-13 0,-26 13 0,27-10 0,-27 10 0,35-4 0,-17 4-1,0 2 1,3 4 0,1-2 0,1 3 0,1 1 1,-3-2-1,3 2 0,0-4 0,-1 0 0,-5-2 1,-1 0-1,-17-2 0,30-4 0,-30 4 0,15-4-2,-15 4-3,0 0-26,0 0-6,16-20 0,-16 20-1</inkml:trace>
          <inkml:trace contextRef="#ctx0" brushRef="#br0" timeOffset="2961.2961">1894 75 49,'0'0'36,"4"-24"-2,-4 24-3,0 0-16,0-17-3,0 17-4,0 0-3,0 0-2,0 0 0,0 23-1,0-23-1,0 29 0,0-29 0,0 37 0,4-15 0,-2 3-1,0 5 1,4-1-1,-4 0 0,4 6 1,-2-1-1,0 1 0,0-4-1,-4-2 1,8 0 0,-7 1 0,5-9 0,-6-21 0,6 28 0,-6-28 0,4 19 0,-4-19 0,0 0 0,0 0 1,0 0-1,14-21 0,-14 21 0,8-28 0,0 9 0,-3-3 0,-1-5 0,4 2 0,0-3 0,4 1 0,-2-4 1,-2 1-1,1 3 0,-1 4 0,0-3 0,4 3 0,-12 23 0,17-31 0,-17 31 0,20-26 0,-20 26 0,24-13 0,-24 13 0,21-2 0,-21 2 0,18 5 0,-18-5 0,19 16 0,-19-16 0,12 23 0,-12-23 0,16 30 0,-8-13 0,2 5 0,-5-3 0,-3 1 0,6-1 0,-6 3 0,4 3-1,-4-3 1,2-1 0,-2 1 0,0-3 0,4-1 0,-2 1 0,0-1 0,-4-18 0,7 25 0,-7-25 0,8 18 0,-8-18-1,0 0 2,0 0-2,0 0 1,20 4 1,-20-4-1,14-20 0,-14 20 0,9-29 0,-1 7 0,0 3 0,4-3 0,-2-1 0,-2 0 0,7-3 0,-3-1 0,2 1 0,1 1 0,-3 4 0,2 1 1,0-1-1,-14 21 0,25-28 0,-25 28 0,22-19 1,-22 19-1,23-6 0,-23 6 0,22 4 0,-22-4 0,21 15 0,-21-15 0,22 22 0,-22-22 0,20 35 0,-15-17 0,3-1 0,0 5 0,-6 1 0,4 2 0,-4 3 1,4-7-1,-6 3 1,4 1-1,0-3 1,0 1-1,0-5 1,-4-18-1,11 25-3,-11-25-10,0 0-26,26-8 1,-26 8-1,17-19 1</inkml:trace>
          <inkml:trace contextRef="#ctx0" brushRef="#br0" timeOffset="4058.4058">2950-374 56,'-2'-20'36,"2"20"-1,0 0-5,0 0-15,33 8-8,-33-8-3,39 6-1,-13-4-2,3 4 0,-1-1-1,1 1 0,-3-2 1,-1 0-1,-5-2 0,-1 4 1,-19-6 0,28 12-1,-28-12 1,0 0 0,13 27 0,-13-27 0,2 27-1,-2-27 1,-6 32-1,5-13 0,-1 3 0,0 1 0,-2 6 1,2-1-1,-2 3 1,2 4-1,0 2 1,2-2 0,-2 0-1,2 4 1,-2-5 0,4 3 0,-4-2-1,4 4 1,-2-6-1,2 4 1,0 0-1,2-2 1,-2-1-1,0-3 0,4 6 0,-4-4 0,-1 0 1,3 2-1,-2-5 0,0 5 0,4-6 1,-6 2-1,2-5 0,4 1 1,-4-5-1,-2-1 0,2 1 0,2-3 0,-2-3 0,-2 3 0,0-19 0,4 28 0,-4-28 0,4 27 0,-4-27-1,0 23 1,0-23 0,4 16 0,-4-16 0,4 18 0,-4-18 0,0 0 1,0 0-2,0 21 2,0-21-1,0 0 0,0 0 1,0 0-1,0 0 1,-20 0 0,20 0 0,0 0 0,-26-10 0,26 10 1,-25-8-1,25 8 1,-33-5 0,17 5-1,-6 0 1,5 2-1,-1-1 0,18-1 0,-31 8-1,31-8 1,-22 6-2,22-6-1,0 0-2,-27-2-23,27 2-13,0 0-1,0 0 0,7-25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879" tIns="47441" rIns="94879" bIns="47441" rtlCol="0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 dirty="0" err="1" smtClean="0"/>
              <a:t>Umweltnaturwissenschaften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Umweltchemie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4879" tIns="47441" rIns="94879" bIns="47441" rtlCol="0"/>
          <a:lstStyle>
            <a:lvl1pPr algn="r">
              <a:defRPr sz="1200" smtClean="0"/>
            </a:lvl1pPr>
          </a:lstStyle>
          <a:p>
            <a:pPr>
              <a:defRPr/>
            </a:pPr>
            <a:fld id="{3931F437-8147-4384-8C8C-BF589EA49E0E}" type="datetimeFigureOut">
              <a:rPr lang="de-DE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5338" y="668338"/>
            <a:ext cx="5881687" cy="441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79" tIns="47441" rIns="94879" bIns="4744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5420" y="5287100"/>
            <a:ext cx="6026353" cy="4179918"/>
          </a:xfrm>
          <a:prstGeom prst="rect">
            <a:avLst/>
          </a:prstGeom>
        </p:spPr>
        <p:txBody>
          <a:bodyPr vert="horz" lIns="94879" tIns="47441" rIns="94879" bIns="4744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879" tIns="47441" rIns="94879" bIns="47441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 dirty="0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4879" tIns="47441" rIns="94879" bIns="4744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14D05B-B722-42A3-810D-665197401CB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815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F1A824-A806-4392-9A42-2644F8941195}" type="slidenum">
              <a:rPr lang="en-US"/>
              <a:pPr/>
              <a:t>1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DA3C332-64D4-438C-92ED-A67D95DC35A3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9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FD986B7-A1B5-4764-8ABB-0EAF7B432F23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7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FD986B7-A1B5-4764-8ABB-0EAF7B432F23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18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34B1DD7-9EAA-4A81-98E7-CAC78E716CAF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3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34B1DD7-9EAA-4A81-98E7-CAC78E716CAF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02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FD986B7-A1B5-4764-8ABB-0EAF7B432F23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2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FD986B7-A1B5-4764-8ABB-0EAF7B432F23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91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179FA9B-9B86-4C0F-B6C3-7836C9DDEF58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6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6191D53-F96D-4989-9E7D-7FEB1C3498B5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98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6191D53-F96D-4989-9E7D-7FEB1C3498B5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9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6191D53-F96D-4989-9E7D-7FEB1C3498B5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4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FD986B7-A1B5-4764-8ABB-0EAF7B432F23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08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84B1906-CD63-4865-B914-7F022E662F44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77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84B1906-CD63-4865-B914-7F022E662F44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52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907E0D8-386F-48C7-9299-36EB5F766E40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35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9096976-937F-4DA9-8ABA-658A93FDAE9A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29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1020251-B7C8-4493-B245-301F3FE2A63F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19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68338"/>
            <a:ext cx="5883275" cy="44116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Stoffeigenschaften, die für die Umwelt und die Wirkung relevant sind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49B52F-F769-4803-A3A8-FE0A0321BE85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05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68338"/>
            <a:ext cx="5883275" cy="44116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Stoffeigenschaften, die für die Umwelt und die Wirkung relevant sind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49B52F-F769-4803-A3A8-FE0A0321BE85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82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68338"/>
            <a:ext cx="5883275" cy="44116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Stoffeigenschaften, die für die Umwelt und die Wirkung relevant sind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49B52F-F769-4803-A3A8-FE0A0321BE85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745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68338"/>
            <a:ext cx="5883275" cy="44116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Stoffeigenschaften, die für die Umwelt und die Wirkung relevant sind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49B52F-F769-4803-A3A8-FE0A0321BE85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686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68338"/>
            <a:ext cx="5883275" cy="44116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Stoffeigenschaften, die für die Umwelt und die Wirkung relevant sind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49B52F-F769-4803-A3A8-FE0A0321BE85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0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A2264BF-B9E3-47CE-A3E9-535B80D7D653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1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68338"/>
            <a:ext cx="5883275" cy="44116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Stoffeigenschaften, die für die Umwelt und die Wirkung relevant sind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49B52F-F769-4803-A3A8-FE0A0321BE85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00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68338"/>
            <a:ext cx="5883275" cy="44116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Stoffeigenschaften, die für die Umwelt und die Wirkung relevant sind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49B52F-F769-4803-A3A8-FE0A0321BE85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39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68338"/>
            <a:ext cx="5883275" cy="44116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Stoffeigenschaften, die für die Umwelt und die Wirkung relevant sind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49B52F-F769-4803-A3A8-FE0A0321BE85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6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796D228-B96B-4D9E-AF56-4B8B05A25E4F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796D228-B96B-4D9E-AF56-4B8B05A25E4F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6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1020251-B7C8-4493-B245-301F3FE2A63F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1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FD986B7-A1B5-4764-8ABB-0EAF7B432F23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49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FD986B7-A1B5-4764-8ABB-0EAF7B432F23}" type="datetime1">
              <a:rPr lang="de-DE" smtClean="0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1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Umweltnaturwissenschaften</a:t>
            </a:r>
            <a:br>
              <a:rPr lang="en-US" smtClean="0"/>
            </a:br>
            <a:r>
              <a:rPr lang="en-US" smtClean="0"/>
              <a:t>Umweltchemie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66D34B2-1136-408B-9439-F03684ACE980}" type="datetime1">
              <a:rPr lang="de-DE" smtClean="0"/>
              <a:t>02.11.2016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C. Külls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14D05B-B722-42A3-810D-665197401C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0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02500" cy="635000"/>
          </a:xfrm>
          <a:prstGeom prst="rect">
            <a:avLst/>
          </a:prstGeom>
        </p:spPr>
        <p:txBody>
          <a:bodyPr vert="horz"/>
          <a:lstStyle>
            <a:lvl1pPr algn="l">
              <a:defRPr sz="3200" i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16000"/>
            <a:ext cx="8229600" cy="5110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7100"/>
            <a:ext cx="2057400" cy="5199063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3900"/>
            <a:ext cx="6019800" cy="5402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429500" cy="622300"/>
          </a:xfrm>
          <a:prstGeom prst="rect">
            <a:avLst/>
          </a:prstGeom>
        </p:spPr>
        <p:txBody>
          <a:bodyPr/>
          <a:lstStyle>
            <a:lvl1pPr algn="l">
              <a:defRPr sz="3200" i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5900" y="825500"/>
            <a:ext cx="4038600" cy="528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06900" y="838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19600" y="3138488"/>
            <a:ext cx="4038600" cy="29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13557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100" y="32004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i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59700" cy="635000"/>
          </a:xfrm>
          <a:prstGeom prst="rect">
            <a:avLst/>
          </a:prstGeom>
        </p:spPr>
        <p:txBody>
          <a:bodyPr vert="horz"/>
          <a:lstStyle>
            <a:lvl1pPr algn="l">
              <a:defRPr sz="3200" i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168900"/>
            <a:ext cx="8877300" cy="1041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0" y="1003300"/>
            <a:ext cx="8851900" cy="40513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18400" cy="647700"/>
          </a:xfrm>
          <a:prstGeom prst="rect">
            <a:avLst/>
          </a:prstGeom>
        </p:spPr>
        <p:txBody>
          <a:bodyPr vert="horz"/>
          <a:lstStyle>
            <a:lvl1pPr algn="l">
              <a:defRPr sz="3200" i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40600" cy="660400"/>
          </a:xfrm>
          <a:prstGeom prst="rect">
            <a:avLst/>
          </a:prstGeom>
        </p:spPr>
        <p:txBody>
          <a:bodyPr vert="horz"/>
          <a:lstStyle>
            <a:lvl1pPr algn="l">
              <a:defRPr sz="3200" i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673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4700"/>
            <a:ext cx="5111750" cy="53514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6600" y="800100"/>
            <a:ext cx="7327900" cy="39274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IHF-PowerPoint-Vorlag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4923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IHF-PowerPoint-Vorlage-Fuß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308725"/>
            <a:ext cx="9144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EB99-0C91-471D-9183-22F890768246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630B-3FA0-4A04-BE14-765BB6A6A2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4E62-B09E-4B45-81F1-EC00E6BCD470}" type="datetimeFigureOut">
              <a:rPr lang="de-DE" smtClean="0"/>
              <a:pPr/>
              <a:t>02.11.2016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9422-EE2E-4408-B13C-937D9D997E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3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13.emf"/><Relationship Id="rId4" Type="http://schemas.openxmlformats.org/officeDocument/2006/relationships/customXml" Target="../ink/ink1.xml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.xml"/><Relationship Id="rId5" Type="http://schemas.openxmlformats.org/officeDocument/2006/relationships/image" Target="../media/image17.emf"/><Relationship Id="rId4" Type="http://schemas.openxmlformats.org/officeDocument/2006/relationships/customXml" Target="../ink/ink4.xml"/><Relationship Id="rId9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customXml" Target="../ink/ink8.xml"/><Relationship Id="rId4" Type="http://schemas.openxmlformats.org/officeDocument/2006/relationships/image" Target="../media/image16.emf"/><Relationship Id="rId1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22.jpe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1.xml"/><Relationship Id="rId11" Type="http://schemas.openxmlformats.org/officeDocument/2006/relationships/image" Target="../media/image25.emf"/><Relationship Id="rId5" Type="http://schemas.openxmlformats.org/officeDocument/2006/relationships/image" Target="../media/image29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40.emf"/><Relationship Id="rId3" Type="http://schemas.openxmlformats.org/officeDocument/2006/relationships/image" Target="../media/image28.jpeg"/><Relationship Id="rId7" Type="http://schemas.openxmlformats.org/officeDocument/2006/relationships/image" Target="../media/image37.emf"/><Relationship Id="rId12" Type="http://schemas.openxmlformats.org/officeDocument/2006/relationships/customXml" Target="../ink/ink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5.xml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377825" y="963613"/>
            <a:ext cx="83629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3200" b="1" dirty="0" smtClean="0"/>
          </a:p>
          <a:p>
            <a:pPr algn="ctr"/>
            <a:r>
              <a:rPr lang="de-DE" sz="3200" b="1" dirty="0" smtClean="0"/>
              <a:t>Stofftransport und Transportmodelle</a:t>
            </a:r>
            <a:endParaRPr lang="de-DE" sz="32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r>
              <a:rPr lang="de-DE" sz="3200" i="1" dirty="0" smtClean="0"/>
              <a:t>Dr</a:t>
            </a:r>
            <a:r>
              <a:rPr lang="de-DE" sz="3200" i="1" dirty="0"/>
              <a:t>. C. Külls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3"/>
          <p:cNvSpPr>
            <a:spLocks noGrp="1"/>
          </p:cNvSpPr>
          <p:nvPr>
            <p:ph idx="10"/>
          </p:nvPr>
        </p:nvSpPr>
        <p:spPr>
          <a:xfrm>
            <a:off x="5167086" y="685800"/>
            <a:ext cx="3976914" cy="5657850"/>
          </a:xfrm>
        </p:spPr>
        <p:txBody>
          <a:bodyPr/>
          <a:lstStyle/>
          <a:p>
            <a:endParaRPr lang="de-DE" dirty="0" smtClean="0"/>
          </a:p>
          <a:p>
            <a:r>
              <a:rPr lang="de-DE" sz="2400" dirty="0" smtClean="0"/>
              <a:t>Translation</a:t>
            </a:r>
          </a:p>
          <a:p>
            <a:pPr lvl="1"/>
            <a:r>
              <a:rPr lang="de-DE" sz="2400" i="1" dirty="0" smtClean="0"/>
              <a:t>Geschwindigkeit</a:t>
            </a:r>
          </a:p>
          <a:p>
            <a:pPr lvl="1"/>
            <a:r>
              <a:rPr lang="de-DE" sz="2400" i="1" dirty="0" smtClean="0"/>
              <a:t>Richtung</a:t>
            </a:r>
          </a:p>
          <a:p>
            <a:pPr lvl="1"/>
            <a:r>
              <a:rPr lang="de-DE" sz="2400" i="1" dirty="0" err="1" smtClean="0"/>
              <a:t>Dimensionalität</a:t>
            </a:r>
            <a:endParaRPr lang="de-DE" sz="2400" i="1" dirty="0" smtClean="0"/>
          </a:p>
          <a:p>
            <a:r>
              <a:rPr lang="de-DE" sz="2400" b="1" dirty="0" smtClean="0">
                <a:solidFill>
                  <a:srgbClr val="C00000"/>
                </a:solidFill>
              </a:rPr>
              <a:t>Verteilung</a:t>
            </a:r>
          </a:p>
          <a:p>
            <a:pPr lvl="1"/>
            <a:r>
              <a:rPr lang="de-DE" sz="2400" b="1" i="1" dirty="0" smtClean="0">
                <a:solidFill>
                  <a:srgbClr val="C00000"/>
                </a:solidFill>
              </a:rPr>
              <a:t>Dispersionskoeffizient</a:t>
            </a:r>
          </a:p>
          <a:p>
            <a:r>
              <a:rPr lang="de-DE" sz="2400" i="1" dirty="0" smtClean="0"/>
              <a:t>Verzögerung</a:t>
            </a:r>
          </a:p>
          <a:p>
            <a:pPr lvl="1"/>
            <a:r>
              <a:rPr lang="de-DE" sz="2400" i="1" dirty="0" smtClean="0"/>
              <a:t>Ausmaß</a:t>
            </a:r>
          </a:p>
          <a:p>
            <a:r>
              <a:rPr lang="de-DE" sz="2400" i="1" dirty="0" smtClean="0"/>
              <a:t>Abbau</a:t>
            </a:r>
          </a:p>
          <a:p>
            <a:pPr lvl="1"/>
            <a:r>
              <a:rPr lang="de-DE" sz="2400" i="1" dirty="0" smtClean="0"/>
              <a:t>Geschwindigkeit</a:t>
            </a:r>
          </a:p>
          <a:p>
            <a:pPr lvl="1"/>
            <a:r>
              <a:rPr lang="de-DE" sz="2400" i="1" dirty="0" smtClean="0"/>
              <a:t>Rate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8677" y="5980566"/>
            <a:ext cx="2936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i="1" dirty="0">
                <a:solidFill>
                  <a:srgbClr val="000000"/>
                </a:solidFill>
              </a:rPr>
              <a:t>Quelle: Domenico &amp; Schwartz, 1990</a:t>
            </a:r>
            <a:endParaRPr lang="de-DE" i="1" dirty="0"/>
          </a:p>
        </p:txBody>
      </p:sp>
      <p:pic>
        <p:nvPicPr>
          <p:cNvPr id="7" name="Picture 5" descr="Domenico 10_6 Vergl Advektion u Advektion-Dispersion_rotiert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 b="16111"/>
          <a:stretch>
            <a:fillRect/>
          </a:stretch>
        </p:blipFill>
        <p:spPr bwMode="auto">
          <a:xfrm>
            <a:off x="0" y="1197753"/>
            <a:ext cx="5094514" cy="4102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3"/>
          <p:cNvSpPr>
            <a:spLocks noGrp="1"/>
          </p:cNvSpPr>
          <p:nvPr>
            <p:ph idx="10"/>
          </p:nvPr>
        </p:nvSpPr>
        <p:spPr>
          <a:xfrm>
            <a:off x="0" y="5152570"/>
            <a:ext cx="9144000" cy="1191079"/>
          </a:xfrm>
        </p:spPr>
        <p:txBody>
          <a:bodyPr/>
          <a:lstStyle/>
          <a:p>
            <a:pPr lvl="1"/>
            <a:r>
              <a:rPr lang="de-DE" sz="2400" b="1" i="1" dirty="0" smtClean="0">
                <a:solidFill>
                  <a:srgbClr val="C00000"/>
                </a:solidFill>
              </a:rPr>
              <a:t>Ursache ist die Unregelmäßigkeit der Bewegung</a:t>
            </a:r>
          </a:p>
          <a:p>
            <a:pPr lvl="1"/>
            <a:r>
              <a:rPr lang="de-DE" sz="2400" b="1" i="1" dirty="0" smtClean="0">
                <a:solidFill>
                  <a:srgbClr val="C00000"/>
                </a:solidFill>
              </a:rPr>
              <a:t>Heterogenität, Geschwindigkeitsprofile</a:t>
            </a:r>
          </a:p>
        </p:txBody>
      </p:sp>
      <p:pic>
        <p:nvPicPr>
          <p:cNvPr id="11" name="Picture 3" descr="Mobile immobiles Wasser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 b="18437"/>
          <a:stretch>
            <a:fillRect/>
          </a:stretch>
        </p:blipFill>
        <p:spPr bwMode="auto">
          <a:xfrm>
            <a:off x="76237" y="784675"/>
            <a:ext cx="8167879" cy="427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67542" y="3006271"/>
            <a:ext cx="7576457" cy="2930071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de-DE" dirty="0" err="1" smtClean="0"/>
              <a:t>v</a:t>
            </a:r>
            <a:r>
              <a:rPr lang="de-DE" baseline="-25000" dirty="0" err="1" smtClean="0"/>
              <a:t>mp</a:t>
            </a:r>
            <a:r>
              <a:rPr lang="de-DE" dirty="0" smtClean="0"/>
              <a:t> 	:	Fließgeschwindigkeit in den Makroporen [m/s]</a:t>
            </a:r>
          </a:p>
          <a:p>
            <a:pPr>
              <a:spcBef>
                <a:spcPct val="50000"/>
              </a:spcBef>
              <a:buNone/>
            </a:pPr>
            <a:r>
              <a:rPr lang="de-DE" sz="2400" dirty="0" smtClean="0">
                <a:latin typeface="Symbol" pitchFamily="18" charset="2"/>
                <a:cs typeface="Arial" charset="0"/>
              </a:rPr>
              <a:t>r</a:t>
            </a:r>
            <a:r>
              <a:rPr lang="de-DE" dirty="0" smtClean="0">
                <a:cs typeface="Arial" charset="0"/>
              </a:rPr>
              <a:t>		:	Dichte der Flüssigkeit [kg/m³]</a:t>
            </a:r>
          </a:p>
          <a:p>
            <a:pPr>
              <a:spcBef>
                <a:spcPct val="50000"/>
              </a:spcBef>
              <a:buNone/>
            </a:pPr>
            <a:r>
              <a:rPr lang="de-DE" dirty="0" smtClean="0">
                <a:cs typeface="Arial" charset="0"/>
              </a:rPr>
              <a:t>g		:	Erdbeschleunigung [m/s*s]</a:t>
            </a:r>
          </a:p>
          <a:p>
            <a:pPr>
              <a:spcBef>
                <a:spcPct val="50000"/>
              </a:spcBef>
              <a:buNone/>
            </a:pPr>
            <a:r>
              <a:rPr lang="de-DE" dirty="0" smtClean="0">
                <a:cs typeface="Arial" charset="0"/>
              </a:rPr>
              <a:t>D		:	Durchschnittlicher Porendurchmesser [m]</a:t>
            </a:r>
          </a:p>
          <a:p>
            <a:pPr>
              <a:spcBef>
                <a:spcPct val="50000"/>
              </a:spcBef>
              <a:buNone/>
            </a:pPr>
            <a:r>
              <a:rPr lang="de-DE" dirty="0" smtClean="0">
                <a:cs typeface="Arial" charset="0"/>
              </a:rPr>
              <a:t>µ		:	Dynamische Viskosität der Flüssigkeit  [kg/m*s]</a:t>
            </a:r>
          </a:p>
          <a:p>
            <a:pPr>
              <a:spcBef>
                <a:spcPct val="50000"/>
              </a:spcBef>
              <a:buNone/>
            </a:pPr>
            <a:r>
              <a:rPr lang="de-DE" dirty="0" err="1" smtClean="0">
                <a:cs typeface="Arial" charset="0"/>
              </a:rPr>
              <a:t>dh</a:t>
            </a:r>
            <a:r>
              <a:rPr lang="de-DE" dirty="0" smtClean="0">
                <a:cs typeface="Arial" charset="0"/>
              </a:rPr>
              <a:t>/dl	:	hydraulischer Gradient [m/m]=[-]</a:t>
            </a:r>
            <a:endParaRPr lang="ru-RU" dirty="0" smtClean="0">
              <a:cs typeface="Arial" charset="0"/>
            </a:endParaRPr>
          </a:p>
          <a:p>
            <a:endParaRPr lang="de-DE" dirty="0"/>
          </a:p>
        </p:txBody>
      </p:sp>
      <p:pic>
        <p:nvPicPr>
          <p:cNvPr id="5" name="Picture 3" descr="Hagen Poisseuille Gleichung - Röhren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 t="12852" b="12852"/>
          <a:stretch>
            <a:fillRect/>
          </a:stretch>
        </p:blipFill>
        <p:spPr bwMode="auto">
          <a:xfrm>
            <a:off x="972458" y="1045934"/>
            <a:ext cx="5355772" cy="1643121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3800" y="5948135"/>
            <a:ext cx="414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 dirty="0"/>
              <a:t>Quelle: </a:t>
            </a:r>
            <a:r>
              <a:rPr lang="de-DE" sz="1600" i="1" dirty="0" err="1"/>
              <a:t>Bear</a:t>
            </a:r>
            <a:r>
              <a:rPr lang="de-DE" sz="1600" i="1" dirty="0"/>
              <a:t>, 1979 in Külls, 2000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1548383" y="4603103"/>
              <a:ext cx="388800" cy="13032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5463" y="4469903"/>
                <a:ext cx="49536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/>
              <p14:cNvContentPartPr/>
              <p14:nvPr/>
            </p14:nvContentPartPr>
            <p14:xfrm>
              <a:off x="1641983" y="5498423"/>
              <a:ext cx="656280" cy="17712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6423" y="5368463"/>
                <a:ext cx="7473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/>
              <p14:cNvContentPartPr/>
              <p14:nvPr/>
            </p14:nvContentPartPr>
            <p14:xfrm>
              <a:off x="4707383" y="940103"/>
              <a:ext cx="272880" cy="25848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9383" y="922103"/>
                <a:ext cx="307440" cy="29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67542" y="3006271"/>
            <a:ext cx="7576457" cy="2930071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de-DE" dirty="0" err="1" smtClean="0"/>
              <a:t>v</a:t>
            </a:r>
            <a:r>
              <a:rPr lang="de-DE" baseline="-25000" dirty="0" err="1" smtClean="0"/>
              <a:t>fr</a:t>
            </a:r>
            <a:r>
              <a:rPr lang="de-DE" dirty="0" smtClean="0"/>
              <a:t> 		:	Fließgeschwindigkeit in Spalten [m/s]</a:t>
            </a:r>
          </a:p>
          <a:p>
            <a:pPr>
              <a:spcBef>
                <a:spcPct val="50000"/>
              </a:spcBef>
              <a:buNone/>
            </a:pPr>
            <a:r>
              <a:rPr lang="de-DE" sz="2400" dirty="0" smtClean="0">
                <a:latin typeface="Symbol" pitchFamily="18" charset="2"/>
                <a:cs typeface="Arial" charset="0"/>
              </a:rPr>
              <a:t>r</a:t>
            </a:r>
            <a:r>
              <a:rPr lang="de-DE" dirty="0" smtClean="0">
                <a:cs typeface="Arial" charset="0"/>
              </a:rPr>
              <a:t>		:	Dichte der Flüssigkeit [kg/m³]</a:t>
            </a:r>
          </a:p>
          <a:p>
            <a:pPr>
              <a:spcBef>
                <a:spcPct val="50000"/>
              </a:spcBef>
              <a:buNone/>
            </a:pPr>
            <a:r>
              <a:rPr lang="de-DE" dirty="0" smtClean="0">
                <a:cs typeface="Arial" charset="0"/>
              </a:rPr>
              <a:t>g		:	Erdbeschleunigung [m/s*s]</a:t>
            </a:r>
          </a:p>
          <a:p>
            <a:pPr>
              <a:spcBef>
                <a:spcPct val="50000"/>
              </a:spcBef>
              <a:buNone/>
            </a:pPr>
            <a:r>
              <a:rPr lang="de-DE" dirty="0" smtClean="0">
                <a:cs typeface="Arial" charset="0"/>
              </a:rPr>
              <a:t>b		:	</a:t>
            </a:r>
            <a:r>
              <a:rPr lang="de-DE" dirty="0" err="1" smtClean="0">
                <a:cs typeface="Arial" charset="0"/>
              </a:rPr>
              <a:t>Kluftabstand</a:t>
            </a:r>
            <a:r>
              <a:rPr lang="de-DE" dirty="0" smtClean="0">
                <a:cs typeface="Arial" charset="0"/>
              </a:rPr>
              <a:t> [m]</a:t>
            </a:r>
          </a:p>
          <a:p>
            <a:pPr>
              <a:spcBef>
                <a:spcPct val="50000"/>
              </a:spcBef>
              <a:buNone/>
            </a:pPr>
            <a:r>
              <a:rPr lang="de-DE" dirty="0" smtClean="0">
                <a:cs typeface="Arial" charset="0"/>
              </a:rPr>
              <a:t>µ		:	Dynamische Viskosität der Flüssigkeit  [kg/m*s]</a:t>
            </a:r>
          </a:p>
          <a:p>
            <a:pPr>
              <a:spcBef>
                <a:spcPct val="50000"/>
              </a:spcBef>
              <a:buNone/>
            </a:pPr>
            <a:r>
              <a:rPr lang="de-DE" dirty="0" err="1" smtClean="0">
                <a:cs typeface="Arial" charset="0"/>
              </a:rPr>
              <a:t>dh</a:t>
            </a:r>
            <a:r>
              <a:rPr lang="de-DE" dirty="0" smtClean="0">
                <a:cs typeface="Arial" charset="0"/>
              </a:rPr>
              <a:t>/dl	:	hydraulischer Gradient [m/m]=[-]</a:t>
            </a:r>
            <a:endParaRPr lang="ru-RU" dirty="0" smtClean="0">
              <a:cs typeface="Arial" charset="0"/>
            </a:endParaRPr>
          </a:p>
          <a:p>
            <a:endParaRPr lang="de-DE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3800" y="5948135"/>
            <a:ext cx="414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 dirty="0"/>
              <a:t>Quelle: </a:t>
            </a:r>
            <a:r>
              <a:rPr lang="de-DE" sz="1600" i="1" dirty="0" err="1"/>
              <a:t>Bear</a:t>
            </a:r>
            <a:r>
              <a:rPr lang="de-DE" sz="1600" i="1" dirty="0"/>
              <a:t>, 1979 in Külls, 2000</a:t>
            </a:r>
          </a:p>
        </p:txBody>
      </p:sp>
      <p:pic>
        <p:nvPicPr>
          <p:cNvPr id="9" name="Picture 3" descr="Hagen Poisseuille Gleichung - zwischen Flächen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17834" y="1035594"/>
            <a:ext cx="3933093" cy="1460863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1582223" y="4600223"/>
              <a:ext cx="287280" cy="5328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8503" y="4473143"/>
                <a:ext cx="4140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/>
              <p14:cNvContentPartPr/>
              <p14:nvPr/>
            </p14:nvContentPartPr>
            <p14:xfrm>
              <a:off x="1647023" y="5508863"/>
              <a:ext cx="618120" cy="8352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2183" y="5412743"/>
                <a:ext cx="673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/>
              <p14:cNvContentPartPr/>
              <p14:nvPr/>
            </p14:nvContentPartPr>
            <p14:xfrm>
              <a:off x="4911503" y="917063"/>
              <a:ext cx="271800" cy="27036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5303" y="900143"/>
                <a:ext cx="304920" cy="30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omenico 10_7 Verlauf der Tracerkonzentration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 b="13971"/>
          <a:stretch>
            <a:fillRect/>
          </a:stretch>
        </p:blipFill>
        <p:spPr bwMode="auto">
          <a:xfrm>
            <a:off x="198664" y="1208931"/>
            <a:ext cx="8567965" cy="4909504"/>
          </a:xfrm>
          <a:prstGeom prst="rect">
            <a:avLst/>
          </a:prstGeom>
          <a:noFill/>
        </p:spPr>
      </p:pic>
      <p:sp>
        <p:nvSpPr>
          <p:cNvPr id="11" name="Pfeil nach unten 10"/>
          <p:cNvSpPr/>
          <p:nvPr/>
        </p:nvSpPr>
        <p:spPr>
          <a:xfrm>
            <a:off x="6371771" y="1059543"/>
            <a:ext cx="609600" cy="7982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links und rechts 11"/>
          <p:cNvSpPr/>
          <p:nvPr/>
        </p:nvSpPr>
        <p:spPr>
          <a:xfrm>
            <a:off x="5936343" y="3410857"/>
            <a:ext cx="1872343" cy="609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0"/>
          </p:nvPr>
        </p:nvSpPr>
        <p:spPr>
          <a:xfrm>
            <a:off x="0" y="1003299"/>
            <a:ext cx="8851900" cy="4860471"/>
          </a:xfrm>
        </p:spPr>
        <p:txBody>
          <a:bodyPr numCol="2"/>
          <a:lstStyle/>
          <a:p>
            <a:pPr>
              <a:buFontTx/>
              <a:buNone/>
            </a:pPr>
            <a:r>
              <a:rPr lang="de-DE" b="1" dirty="0"/>
              <a:t>	</a:t>
            </a:r>
            <a:r>
              <a:rPr lang="de-DE" sz="2800" b="1" dirty="0"/>
              <a:t>Als Dispersion wird das Auseinanderziehen einer Schadstoffwolke bei ihrem Transport durch den Untergrund bezeichnet. </a:t>
            </a:r>
            <a:endParaRPr lang="de-DE" sz="2800" b="1" dirty="0" smtClean="0"/>
          </a:p>
          <a:p>
            <a:pPr>
              <a:buFontTx/>
              <a:buNone/>
            </a:pPr>
            <a:r>
              <a:rPr lang="de-DE" sz="2800" b="1" dirty="0" smtClean="0"/>
              <a:t>	</a:t>
            </a:r>
          </a:p>
          <a:p>
            <a:pPr>
              <a:buFontTx/>
              <a:buNone/>
            </a:pPr>
            <a:r>
              <a:rPr lang="de-DE" sz="2800" b="1" dirty="0" smtClean="0"/>
              <a:t>	Bei </a:t>
            </a:r>
            <a:r>
              <a:rPr lang="de-DE" sz="2800" b="1" dirty="0"/>
              <a:t>diesem Prozess sinkt </a:t>
            </a:r>
            <a:r>
              <a:rPr lang="de-DE" sz="2800" b="1" dirty="0" smtClean="0"/>
              <a:t>die </a:t>
            </a:r>
            <a:r>
              <a:rPr lang="de-DE" sz="2800" b="1" dirty="0"/>
              <a:t>Konzentration des eingetragenen </a:t>
            </a:r>
            <a:r>
              <a:rPr lang="de-DE" sz="2800" b="1" dirty="0" smtClean="0"/>
              <a:t>Stoffes.</a:t>
            </a:r>
          </a:p>
          <a:p>
            <a:pPr>
              <a:buFontTx/>
              <a:buNone/>
            </a:pPr>
            <a:endParaRPr lang="de-DE" sz="2800" b="1" dirty="0" smtClean="0"/>
          </a:p>
          <a:p>
            <a:pPr>
              <a:buFontTx/>
              <a:buNone/>
            </a:pPr>
            <a:r>
              <a:rPr lang="de-DE" sz="2800" b="1" dirty="0" smtClean="0"/>
              <a:t>	Dies geschieht  durch </a:t>
            </a:r>
            <a:r>
              <a:rPr lang="de-DE" sz="2800" b="1" dirty="0"/>
              <a:t>eine Ausbreitung der Wolke in </a:t>
            </a:r>
            <a:r>
              <a:rPr lang="de-DE" sz="2800" b="1" dirty="0" smtClean="0"/>
              <a:t>Breite, Länge und Tiefe. </a:t>
            </a:r>
          </a:p>
          <a:p>
            <a:pPr>
              <a:buFontTx/>
              <a:buNone/>
            </a:pPr>
            <a:endParaRPr lang="de-DE" sz="2800" b="1" dirty="0" smtClean="0"/>
          </a:p>
          <a:p>
            <a:pPr>
              <a:buFontTx/>
              <a:buNone/>
            </a:pPr>
            <a:r>
              <a:rPr lang="de-DE" sz="2800" b="1" dirty="0" smtClean="0"/>
              <a:t>	Es </a:t>
            </a:r>
            <a:r>
              <a:rPr lang="de-DE" sz="2800" b="1" dirty="0"/>
              <a:t>wird </a:t>
            </a:r>
            <a:r>
              <a:rPr lang="de-DE" sz="2800" b="1" dirty="0" smtClean="0"/>
              <a:t>ein </a:t>
            </a:r>
            <a:r>
              <a:rPr lang="de-DE" sz="2800" b="1" dirty="0"/>
              <a:t>immer größerer Teil des Grundwasserleiters 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>erfasst </a:t>
            </a:r>
            <a:r>
              <a:rPr lang="de-DE" sz="2800" b="1" dirty="0"/>
              <a:t>und kontaminiert.</a:t>
            </a:r>
          </a:p>
          <a:p>
            <a:pPr>
              <a:buFontTx/>
              <a:buNone/>
            </a:pPr>
            <a:r>
              <a:rPr lang="de-DE" sz="2800" b="1" dirty="0"/>
              <a:t>	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idx="10"/>
          </p:nvPr>
        </p:nvSpPr>
        <p:spPr>
          <a:xfrm>
            <a:off x="0" y="1084942"/>
            <a:ext cx="8851900" cy="564424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000" dirty="0"/>
              <a:t>Der Dispersionskoeffizient D (m</a:t>
            </a:r>
            <a:r>
              <a:rPr lang="de-DE" sz="2000" baseline="30000" dirty="0"/>
              <a:t>2</a:t>
            </a:r>
            <a:r>
              <a:rPr lang="de-DE" sz="2000" dirty="0"/>
              <a:t>/s) beschreibt die Abweichung eines Migranten bei dessen Weg durch den Untergrund von dem aus der </a:t>
            </a:r>
            <a:r>
              <a:rPr lang="de-DE" sz="2000" dirty="0" err="1" smtClean="0"/>
              <a:t>Migrationsgeschwin-digkeit</a:t>
            </a:r>
            <a:r>
              <a:rPr lang="de-DE" sz="2000" dirty="0" smtClean="0"/>
              <a:t> </a:t>
            </a:r>
            <a:r>
              <a:rPr lang="de-DE" sz="2000" dirty="0"/>
              <a:t>ermittelten statistischen Mittelwert des betreffenden Stoffes. Der Dispersionskoeffizient ergibt sich </a:t>
            </a:r>
            <a:r>
              <a:rPr lang="de-DE" sz="2000" dirty="0" smtClean="0"/>
              <a:t>zu</a:t>
            </a:r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/>
              <a:t>	</a:t>
            </a:r>
            <a:r>
              <a:rPr lang="de-DE" sz="2000" dirty="0" smtClean="0"/>
              <a:t>				</a:t>
            </a:r>
            <a:r>
              <a:rPr lang="de-DE" sz="3600" dirty="0" smtClean="0"/>
              <a:t>D</a:t>
            </a:r>
            <a:r>
              <a:rPr lang="de-DE" sz="3600" dirty="0"/>
              <a:t>= </a:t>
            </a:r>
            <a:r>
              <a:rPr lang="de-DE" sz="3600" dirty="0" smtClean="0">
                <a:latin typeface="Symbol" pitchFamily="18" charset="2"/>
                <a:cs typeface="Arial" charset="0"/>
              </a:rPr>
              <a:t>a</a:t>
            </a:r>
            <a:r>
              <a:rPr lang="de-DE" sz="3600" dirty="0" smtClean="0">
                <a:cs typeface="Arial" charset="0"/>
              </a:rPr>
              <a:t> </a:t>
            </a:r>
            <a:r>
              <a:rPr lang="de-DE" sz="3600" dirty="0">
                <a:cs typeface="Arial" charset="0"/>
              </a:rPr>
              <a:t>* </a:t>
            </a:r>
            <a:r>
              <a:rPr lang="de-DE" sz="3600" dirty="0" err="1" smtClean="0">
                <a:cs typeface="Arial" charset="0"/>
              </a:rPr>
              <a:t>v</a:t>
            </a:r>
            <a:r>
              <a:rPr lang="de-DE" sz="3600" baseline="-25000" dirty="0" err="1" smtClean="0">
                <a:cs typeface="Arial" charset="0"/>
              </a:rPr>
              <a:t>a</a:t>
            </a:r>
            <a:endParaRPr lang="de-DE" sz="3600" baseline="-25000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l-GR" sz="2000" baseline="-25000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/>
              <a:t>	Die in der Gleichung enthaltene </a:t>
            </a:r>
            <a:r>
              <a:rPr lang="de-DE" sz="2000" b="1" dirty="0" err="1">
                <a:solidFill>
                  <a:srgbClr val="C00000"/>
                </a:solidFill>
              </a:rPr>
              <a:t>Dispersivität</a:t>
            </a:r>
            <a:r>
              <a:rPr lang="de-DE" sz="2000" b="1" dirty="0">
                <a:solidFill>
                  <a:srgbClr val="C00000"/>
                </a:solidFill>
              </a:rPr>
              <a:t> </a:t>
            </a:r>
            <a:r>
              <a:rPr lang="de-DE" sz="2000" b="1" dirty="0" smtClean="0">
                <a:solidFill>
                  <a:srgbClr val="C00000"/>
                </a:solidFill>
                <a:latin typeface="Symbol" pitchFamily="18" charset="2"/>
                <a:cs typeface="Arial" charset="0"/>
              </a:rPr>
              <a:t>a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dirty="0"/>
              <a:t>ist eine maßstabsabhängige Größe und beschreibt die charakteristische Speicherheterogenität des Untergrundes. Dabei </a:t>
            </a:r>
            <a:r>
              <a:rPr lang="de-DE" sz="2000" dirty="0" smtClean="0"/>
              <a:t>unterschieden zwischen 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 lvl="1">
              <a:lnSpc>
                <a:spcPct val="80000"/>
              </a:lnSpc>
            </a:pPr>
            <a:r>
              <a:rPr lang="de-DE" sz="2000" dirty="0"/>
              <a:t>Labormaßstab 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Feldmaßstab und 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Regionalmaßstab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/>
              <a:t>	Da </a:t>
            </a:r>
            <a:r>
              <a:rPr lang="de-DE" sz="2000" dirty="0"/>
              <a:t>in der Praxis nur in seltenen Fällen Naturexperimente durchgeführt werden und sich Ergebnisse aus einem Maßstab nicht auf einen anderen Maßstab übertragen lassen, kann zur Bestimmung </a:t>
            </a:r>
            <a:r>
              <a:rPr lang="de-DE" sz="2000" dirty="0" smtClean="0"/>
              <a:t>die </a:t>
            </a:r>
            <a:r>
              <a:rPr lang="de-DE" sz="2000" dirty="0"/>
              <a:t>Graphik in nachfolgender Abbildung genutzt werden.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/>
              <p14:cNvContentPartPr/>
              <p14:nvPr/>
            </p14:nvContentPartPr>
            <p14:xfrm>
              <a:off x="875983" y="1220771"/>
              <a:ext cx="2619360" cy="33480"/>
            </p14:xfrm>
          </p:contentPart>
        </mc:Choice>
        <mc:Fallback>
          <p:pic>
            <p:nvPicPr>
              <p:cNvPr id="6" name="Freihand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934" y="1079291"/>
                <a:ext cx="2756899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3724363" y="2713411"/>
              <a:ext cx="1622160" cy="3492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0269" y="2571593"/>
                <a:ext cx="1754309" cy="316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/>
              <p14:cNvContentPartPr/>
              <p14:nvPr/>
            </p14:nvContentPartPr>
            <p14:xfrm>
              <a:off x="7223143" y="2213011"/>
              <a:ext cx="1190880" cy="50040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04783" y="2197891"/>
                <a:ext cx="1227240" cy="53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etter - Fig 2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 l="7667" r="7667" b="8615"/>
          <a:stretch>
            <a:fillRect/>
          </a:stretch>
        </p:blipFill>
        <p:spPr bwMode="auto">
          <a:xfrm rot="5400000">
            <a:off x="1430777" y="-226894"/>
            <a:ext cx="5513762" cy="794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sz="2400" dirty="0" smtClean="0"/>
              <a:t>Die transversale Dispersion beträgt in der Regel das 0,1- bis 0,2-fache der longitudinalen Dispersion. </a:t>
            </a:r>
          </a:p>
          <a:p>
            <a:r>
              <a:rPr lang="de-DE" sz="2400" dirty="0" smtClean="0"/>
              <a:t>Die hydrodynamische Dispersion kann aus Säulenversuchen im Labor, aus Gütepumpversuchen und </a:t>
            </a:r>
            <a:r>
              <a:rPr lang="de-DE" sz="2400" dirty="0" err="1" smtClean="0"/>
              <a:t>Tracertests</a:t>
            </a:r>
            <a:r>
              <a:rPr lang="de-DE" sz="2400" dirty="0" smtClean="0"/>
              <a:t> im Feld oder auch aus graphischen Zusammenstellungen und Literaturwerken gewonnen werden.</a:t>
            </a:r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etter - Fig 2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 l="7682" r="7682" b="11614"/>
          <a:stretch>
            <a:fillRect/>
          </a:stretch>
        </p:blipFill>
        <p:spPr bwMode="auto">
          <a:xfrm rot="5400000">
            <a:off x="506396" y="869397"/>
            <a:ext cx="5631123" cy="5834747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/>
              <p14:cNvContentPartPr/>
              <p14:nvPr/>
            </p14:nvContentPartPr>
            <p14:xfrm>
              <a:off x="6753703" y="1839691"/>
              <a:ext cx="1828440" cy="152100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6063" y="1823491"/>
                <a:ext cx="1855440" cy="15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Freihand 19"/>
              <p14:cNvContentPartPr/>
              <p14:nvPr/>
            </p14:nvContentPartPr>
            <p14:xfrm>
              <a:off x="5323423" y="4635702"/>
              <a:ext cx="190440" cy="25560"/>
            </p14:xfrm>
          </p:contentPart>
        </mc:Choice>
        <mc:Fallback>
          <p:pic>
            <p:nvPicPr>
              <p:cNvPr id="20" name="Freihand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4383" y="4506822"/>
                <a:ext cx="2966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Freihand 20"/>
              <p14:cNvContentPartPr/>
              <p14:nvPr/>
            </p14:nvContentPartPr>
            <p14:xfrm>
              <a:off x="5323423" y="4789047"/>
              <a:ext cx="177480" cy="18000"/>
            </p14:xfrm>
          </p:contentPart>
        </mc:Choice>
        <mc:Fallback>
          <p:pic>
            <p:nvPicPr>
              <p:cNvPr id="21" name="Freihand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5463" y="4661247"/>
                <a:ext cx="2725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Freihand 21"/>
              <p14:cNvContentPartPr/>
              <p14:nvPr/>
            </p14:nvContentPartPr>
            <p14:xfrm>
              <a:off x="5297143" y="4984151"/>
              <a:ext cx="234000" cy="13320"/>
            </p14:xfrm>
          </p:contentPart>
        </mc:Choice>
        <mc:Fallback>
          <p:pic>
            <p:nvPicPr>
              <p:cNvPr id="22" name="Freihand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6103" y="4855631"/>
                <a:ext cx="298440" cy="27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>
          <a:xfrm>
            <a:off x="0" y="1231900"/>
            <a:ext cx="8851900" cy="511175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Stofftransport und Transportmodelle</a:t>
            </a:r>
          </a:p>
          <a:p>
            <a:r>
              <a:rPr lang="de-DE" dirty="0" smtClean="0"/>
              <a:t>Konzeptmodelle:</a:t>
            </a:r>
          </a:p>
          <a:p>
            <a:pPr lvl="1"/>
            <a:r>
              <a:rPr lang="de-DE" dirty="0" err="1" smtClean="0"/>
              <a:t>Kompartmentmodelle</a:t>
            </a:r>
            <a:endParaRPr lang="de-DE" dirty="0" smtClean="0"/>
          </a:p>
          <a:p>
            <a:pPr lvl="1"/>
            <a:r>
              <a:rPr lang="de-DE" dirty="0" smtClean="0"/>
              <a:t>Anwendung</a:t>
            </a:r>
          </a:p>
          <a:p>
            <a:pPr lvl="1"/>
            <a:r>
              <a:rPr lang="de-DE" dirty="0" smtClean="0"/>
              <a:t>Grenzen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Physikalische Modelle</a:t>
            </a:r>
          </a:p>
          <a:p>
            <a:pPr lvl="1"/>
            <a:r>
              <a:rPr lang="de-DE" i="1" dirty="0" smtClean="0">
                <a:solidFill>
                  <a:schemeClr val="accent3">
                    <a:lumMod val="65000"/>
                  </a:schemeClr>
                </a:solidFill>
              </a:rPr>
              <a:t>Transportgleichung</a:t>
            </a:r>
          </a:p>
          <a:p>
            <a:pPr lvl="1"/>
            <a:r>
              <a:rPr lang="de-DE" i="1" dirty="0" smtClean="0">
                <a:solidFill>
                  <a:schemeClr val="accent3">
                    <a:lumMod val="65000"/>
                  </a:schemeClr>
                </a:solidFill>
              </a:rPr>
              <a:t>Lösungen:</a:t>
            </a:r>
          </a:p>
          <a:p>
            <a:pPr lvl="2"/>
            <a:r>
              <a:rPr lang="de-DE" i="1" dirty="0" smtClean="0">
                <a:solidFill>
                  <a:schemeClr val="accent3">
                    <a:lumMod val="65000"/>
                  </a:schemeClr>
                </a:solidFill>
              </a:rPr>
              <a:t>Analytisch</a:t>
            </a:r>
          </a:p>
          <a:p>
            <a:pPr lvl="2"/>
            <a:r>
              <a:rPr lang="de-DE" i="1" dirty="0" smtClean="0">
                <a:solidFill>
                  <a:schemeClr val="accent3">
                    <a:lumMod val="65000"/>
                  </a:schemeClr>
                </a:solidFill>
              </a:rPr>
              <a:t>Numerisch</a:t>
            </a:r>
            <a:endParaRPr lang="de-DE" i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92686" y="1001487"/>
            <a:ext cx="2351314" cy="4528456"/>
          </a:xfrm>
        </p:spPr>
        <p:txBody>
          <a:bodyPr/>
          <a:lstStyle/>
          <a:p>
            <a:r>
              <a:rPr lang="de-DE" dirty="0" smtClean="0"/>
              <a:t>Wirkung der Dispersion</a:t>
            </a:r>
          </a:p>
          <a:p>
            <a:pPr lvl="1"/>
            <a:r>
              <a:rPr lang="de-DE" dirty="0" smtClean="0"/>
              <a:t>a) groß</a:t>
            </a:r>
          </a:p>
          <a:p>
            <a:pPr lvl="1"/>
            <a:r>
              <a:rPr lang="de-DE" dirty="0" smtClean="0"/>
              <a:t>b) klein</a:t>
            </a:r>
          </a:p>
          <a:p>
            <a:r>
              <a:rPr lang="de-DE" dirty="0" smtClean="0"/>
              <a:t>Verhältnis von longitudinaler und </a:t>
            </a:r>
            <a:r>
              <a:rPr lang="de-DE" dirty="0" err="1" smtClean="0"/>
              <a:t>transversa-ler</a:t>
            </a:r>
            <a:r>
              <a:rPr lang="de-DE" dirty="0" smtClean="0"/>
              <a:t> Dispersion	</a:t>
            </a:r>
          </a:p>
        </p:txBody>
      </p:sp>
      <p:pic>
        <p:nvPicPr>
          <p:cNvPr id="5" name="Picture 3" descr="Fetter - Fig 2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 b="21397"/>
          <a:stretch>
            <a:fillRect/>
          </a:stretch>
        </p:blipFill>
        <p:spPr bwMode="auto">
          <a:xfrm>
            <a:off x="196197" y="1092199"/>
            <a:ext cx="6596489" cy="5324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78970" y="5168900"/>
            <a:ext cx="8398329" cy="1041400"/>
          </a:xfrm>
        </p:spPr>
        <p:txBody>
          <a:bodyPr/>
          <a:lstStyle/>
          <a:p>
            <a:r>
              <a:rPr lang="de-DE" b="1" i="1" dirty="0" smtClean="0">
                <a:solidFill>
                  <a:srgbClr val="C00000"/>
                </a:solidFill>
              </a:rPr>
              <a:t>Nur bei sehr, sehr langsamen Fließgeschwindigkeiten relevant</a:t>
            </a:r>
          </a:p>
          <a:p>
            <a:r>
              <a:rPr lang="de-DE" b="1" i="1" dirty="0" smtClean="0">
                <a:solidFill>
                  <a:srgbClr val="C00000"/>
                </a:solidFill>
              </a:rPr>
              <a:t>Wird von Konzentrationsunterschieden getrieben</a:t>
            </a:r>
          </a:p>
          <a:p>
            <a:r>
              <a:rPr lang="de-DE" b="1" i="1" dirty="0" smtClean="0">
                <a:solidFill>
                  <a:srgbClr val="C00000"/>
                </a:solidFill>
              </a:rPr>
              <a:t>Hängt von d ab.</a:t>
            </a:r>
            <a:endParaRPr lang="de-DE" b="1" i="1" dirty="0">
              <a:solidFill>
                <a:srgbClr val="C0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t="12057"/>
          <a:stretch>
            <a:fillRect/>
          </a:stretch>
        </p:blipFill>
        <p:spPr bwMode="auto">
          <a:xfrm>
            <a:off x="420914" y="1031875"/>
            <a:ext cx="8430986" cy="385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6995886" y="1494971"/>
            <a:ext cx="1567543" cy="580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2857" y="1045029"/>
            <a:ext cx="3434443" cy="5165271"/>
          </a:xfrm>
        </p:spPr>
        <p:txBody>
          <a:bodyPr/>
          <a:lstStyle/>
          <a:p>
            <a:r>
              <a:rPr lang="de-DE" b="1" i="1" dirty="0" smtClean="0">
                <a:solidFill>
                  <a:srgbClr val="C00000"/>
                </a:solidFill>
              </a:rPr>
              <a:t>1/1.000.000 bis 1/1.000.000.000 m²/s</a:t>
            </a:r>
          </a:p>
          <a:p>
            <a:r>
              <a:rPr lang="de-DE" b="1" i="1" dirty="0" smtClean="0">
                <a:solidFill>
                  <a:srgbClr val="C00000"/>
                </a:solidFill>
              </a:rPr>
              <a:t>Ionen, Gas, Hitze</a:t>
            </a:r>
            <a:endParaRPr lang="de-DE" b="1" i="1" dirty="0">
              <a:solidFill>
                <a:srgbClr val="C00000"/>
              </a:solidFill>
            </a:endParaRPr>
          </a:p>
        </p:txBody>
      </p:sp>
      <p:pic>
        <p:nvPicPr>
          <p:cNvPr id="5" name="Picture 5" descr="Domenico 10_8 diffusionskoeffizienten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 b="25825"/>
          <a:stretch>
            <a:fillRect/>
          </a:stretch>
        </p:blipFill>
        <p:spPr bwMode="auto">
          <a:xfrm>
            <a:off x="269817" y="1045029"/>
            <a:ext cx="4936117" cy="547976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/>
              <p14:cNvContentPartPr/>
              <p14:nvPr/>
            </p14:nvContentPartPr>
            <p14:xfrm>
              <a:off x="5188423" y="5467771"/>
              <a:ext cx="0" cy="360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/>
              <p14:cNvContentPartPr/>
              <p14:nvPr/>
            </p14:nvContentPartPr>
            <p14:xfrm>
              <a:off x="5916703" y="3651571"/>
              <a:ext cx="2377440" cy="212328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3383" y="3637891"/>
                <a:ext cx="2400840" cy="21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/>
              <p14:cNvContentPartPr/>
              <p14:nvPr/>
            </p14:nvContentPartPr>
            <p14:xfrm>
              <a:off x="4407943" y="1181251"/>
              <a:ext cx="16920" cy="16308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0663" y="1164331"/>
                <a:ext cx="442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Freihand 10"/>
              <p14:cNvContentPartPr/>
              <p14:nvPr/>
            </p14:nvContentPartPr>
            <p14:xfrm>
              <a:off x="4396783" y="1546651"/>
              <a:ext cx="3600" cy="864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78783" y="1535131"/>
                <a:ext cx="331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Freihand 36"/>
              <p14:cNvContentPartPr/>
              <p14:nvPr/>
            </p14:nvContentPartPr>
            <p14:xfrm>
              <a:off x="5159983" y="4416931"/>
              <a:ext cx="1461960" cy="1037160"/>
            </p14:xfrm>
          </p:contentPart>
        </mc:Choice>
        <mc:Fallback xmlns="">
          <p:pic>
            <p:nvPicPr>
              <p:cNvPr id="37" name="Freihand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41623" y="4398931"/>
                <a:ext cx="1498320" cy="107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57256" y="1219200"/>
            <a:ext cx="2520043" cy="4991100"/>
          </a:xfrm>
        </p:spPr>
        <p:txBody>
          <a:bodyPr/>
          <a:lstStyle/>
          <a:p>
            <a:r>
              <a:rPr lang="de-DE" dirty="0" smtClean="0"/>
              <a:t>Advektion, Dispersion und Diffusion können sich überlagern</a:t>
            </a:r>
          </a:p>
          <a:p>
            <a:r>
              <a:rPr lang="de-DE" dirty="0" smtClean="0"/>
              <a:t>Poröse Klüfte, Buhnen und Flüsse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5" name="Picture 3" descr="Fließverteilung Diffusion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 b="8730"/>
          <a:stretch>
            <a:fillRect/>
          </a:stretch>
        </p:blipFill>
        <p:spPr bwMode="auto">
          <a:xfrm>
            <a:off x="-1" y="872672"/>
            <a:ext cx="6371771" cy="493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71550" y="1196975"/>
            <a:ext cx="6796088" cy="23034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Kompartmentmodelle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0" y="52070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987" y="1025524"/>
            <a:ext cx="7168345" cy="244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77925" y="3735388"/>
            <a:ext cx="6522754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4" y="998538"/>
            <a:ext cx="7934325" cy="46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1327150"/>
            <a:ext cx="813177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1190625"/>
            <a:ext cx="812891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1057275"/>
            <a:ext cx="7475537" cy="309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i="1" dirty="0" smtClean="0">
                <a:solidFill>
                  <a:srgbClr val="C00000"/>
                </a:solidFill>
              </a:rPr>
              <a:t>Transport im Kleinen und im Großen</a:t>
            </a:r>
          </a:p>
          <a:p>
            <a:r>
              <a:rPr lang="de-DE" sz="2400" b="1" i="1" dirty="0" smtClean="0">
                <a:solidFill>
                  <a:srgbClr val="C00000"/>
                </a:solidFill>
              </a:rPr>
              <a:t>Wie bewegen sich Stoffe in der Umwelt?</a:t>
            </a:r>
            <a:endParaRPr lang="de-DE" sz="2400" b="1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261257" y="1017814"/>
            <a:ext cx="3187753" cy="4076700"/>
          </a:xfrm>
          <a:noFill/>
          <a:ln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15192" y="1059543"/>
            <a:ext cx="5253036" cy="3997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4" y="1079500"/>
            <a:ext cx="7794625" cy="48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1116013"/>
            <a:ext cx="835300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2713" y="3048000"/>
            <a:ext cx="1925637" cy="112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4888" y="1474788"/>
            <a:ext cx="1316037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281238" y="1583531"/>
            <a:ext cx="473868" cy="169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0631"/>
            <a:ext cx="6633936" cy="41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1177" y="4176032"/>
            <a:ext cx="3897383" cy="196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5050971" y="4194629"/>
            <a:ext cx="798286" cy="290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0856" y="5168900"/>
            <a:ext cx="8006443" cy="1041400"/>
          </a:xfrm>
        </p:spPr>
        <p:txBody>
          <a:bodyPr/>
          <a:lstStyle/>
          <a:p>
            <a:r>
              <a:rPr lang="de-DE" dirty="0" smtClean="0"/>
              <a:t>Transport eines organischen Farbstoffes (</a:t>
            </a:r>
            <a:r>
              <a:rPr lang="de-DE" dirty="0" err="1" smtClean="0"/>
              <a:t>Naphtionat</a:t>
            </a:r>
            <a:r>
              <a:rPr lang="de-DE" dirty="0" smtClean="0"/>
              <a:t> – Mittel, um Wäsche hell erscheinen zu lassen) in unterschiedlich salzigem Wasser</a:t>
            </a:r>
          </a:p>
          <a:p>
            <a:r>
              <a:rPr lang="de-DE" dirty="0" smtClean="0"/>
              <a:t>Keine Abschwächung der Kurve – nur leichte Verschiebung</a:t>
            </a:r>
            <a:endParaRPr lang="de-DE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3732" y="988785"/>
            <a:ext cx="6503979" cy="4051300"/>
          </a:xfrm>
          <a:noFill/>
          <a:ln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98609" y="2894920"/>
            <a:ext cx="3702050" cy="641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Napthionat</a:t>
            </a:r>
            <a:r>
              <a:rPr lang="de-DE" dirty="0">
                <a:solidFill>
                  <a:srgbClr val="FF0000"/>
                </a:solidFill>
              </a:rPr>
              <a:t>: fast keine Retardation,</a:t>
            </a:r>
          </a:p>
          <a:p>
            <a:r>
              <a:rPr lang="de-DE" dirty="0">
                <a:solidFill>
                  <a:srgbClr val="FF0000"/>
                </a:solidFill>
              </a:rPr>
              <a:t>kein Abbau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00" y="4878614"/>
            <a:ext cx="8006443" cy="1041400"/>
          </a:xfrm>
        </p:spPr>
        <p:txBody>
          <a:bodyPr/>
          <a:lstStyle/>
          <a:p>
            <a:r>
              <a:rPr lang="de-DE" dirty="0" smtClean="0"/>
              <a:t>Transport in unterschiedlich salzigem Wasser</a:t>
            </a:r>
          </a:p>
          <a:p>
            <a:r>
              <a:rPr lang="de-DE" dirty="0" smtClean="0"/>
              <a:t>Hier: </a:t>
            </a:r>
            <a:r>
              <a:rPr lang="de-DE" dirty="0" err="1" smtClean="0"/>
              <a:t>Uranin</a:t>
            </a:r>
            <a:endParaRPr lang="de-DE" dirty="0" smtClean="0"/>
          </a:p>
          <a:p>
            <a:r>
              <a:rPr lang="de-DE" dirty="0" smtClean="0"/>
              <a:t>Verzögerung und Dämpfung: Das Maximum ist verzögert und der Durchgang abgeflacht</a:t>
            </a:r>
            <a:endParaRPr lang="de-DE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92489" y="787967"/>
            <a:ext cx="6608866" cy="4051300"/>
          </a:xfrm>
          <a:noFill/>
          <a:ln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14131" y="2630261"/>
            <a:ext cx="2165350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Uranin</a:t>
            </a:r>
            <a:r>
              <a:rPr lang="de-DE" dirty="0">
                <a:solidFill>
                  <a:srgbClr val="FF0000"/>
                </a:solidFill>
              </a:rPr>
              <a:t>: Retardation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71550" y="1196975"/>
            <a:ext cx="6796088" cy="23034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Grundbegriffe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erkel &amp; Friedrich - Abb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 b="7428"/>
          <a:stretch>
            <a:fillRect/>
          </a:stretch>
        </p:blipFill>
        <p:spPr bwMode="auto">
          <a:xfrm>
            <a:off x="206297" y="999868"/>
            <a:ext cx="4017360" cy="5343782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204099"/>
            <a:ext cx="266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i="1" dirty="0">
                <a:solidFill>
                  <a:srgbClr val="000000"/>
                </a:solidFill>
              </a:rPr>
              <a:t>Quelle: Merkel &amp; Friedrich, 2002</a:t>
            </a:r>
            <a:endParaRPr lang="de-DE" i="1" dirty="0"/>
          </a:p>
        </p:txBody>
      </p:sp>
      <p:sp>
        <p:nvSpPr>
          <p:cNvPr id="8" name="Inhaltsplatzhalter 3"/>
          <p:cNvSpPr>
            <a:spLocks noGrp="1"/>
          </p:cNvSpPr>
          <p:nvPr>
            <p:ph idx="10"/>
          </p:nvPr>
        </p:nvSpPr>
        <p:spPr>
          <a:xfrm>
            <a:off x="5167086" y="685800"/>
            <a:ext cx="3684814" cy="5657850"/>
          </a:xfrm>
        </p:spPr>
        <p:txBody>
          <a:bodyPr/>
          <a:lstStyle/>
          <a:p>
            <a:endParaRPr lang="de-DE" dirty="0" smtClean="0"/>
          </a:p>
          <a:p>
            <a:r>
              <a:rPr lang="de-DE" sz="2400" dirty="0" smtClean="0"/>
              <a:t>Translation</a:t>
            </a:r>
          </a:p>
          <a:p>
            <a:pPr lvl="1"/>
            <a:r>
              <a:rPr lang="de-DE" sz="2400" i="1" dirty="0" smtClean="0"/>
              <a:t>Geschwindigkeit</a:t>
            </a:r>
          </a:p>
          <a:p>
            <a:pPr lvl="1"/>
            <a:r>
              <a:rPr lang="de-DE" sz="2400" i="1" dirty="0" smtClean="0"/>
              <a:t>Richtung</a:t>
            </a:r>
          </a:p>
          <a:p>
            <a:pPr lvl="1"/>
            <a:r>
              <a:rPr lang="de-DE" sz="2400" i="1" dirty="0" err="1" smtClean="0"/>
              <a:t>Dimensionalität</a:t>
            </a:r>
            <a:endParaRPr lang="de-DE" sz="2400" i="1" dirty="0" smtClean="0"/>
          </a:p>
          <a:p>
            <a:r>
              <a:rPr lang="de-DE" sz="2400" dirty="0" smtClean="0"/>
              <a:t>Verteilung</a:t>
            </a:r>
          </a:p>
          <a:p>
            <a:pPr lvl="1"/>
            <a:r>
              <a:rPr lang="de-DE" sz="2400" i="1" dirty="0" smtClean="0"/>
              <a:t>Dispersionskoeffizient</a:t>
            </a:r>
          </a:p>
          <a:p>
            <a:r>
              <a:rPr lang="de-DE" sz="2400" i="1" dirty="0" smtClean="0"/>
              <a:t>Verzögerung</a:t>
            </a:r>
          </a:p>
          <a:p>
            <a:pPr lvl="1"/>
            <a:r>
              <a:rPr lang="de-DE" sz="2400" i="1" dirty="0" smtClean="0"/>
              <a:t>Ausmaß</a:t>
            </a:r>
          </a:p>
          <a:p>
            <a:r>
              <a:rPr lang="de-DE" sz="2400" i="1" dirty="0" smtClean="0"/>
              <a:t>Abbau</a:t>
            </a:r>
          </a:p>
          <a:p>
            <a:pPr lvl="1"/>
            <a:r>
              <a:rPr lang="de-DE" sz="2400" i="1" dirty="0" smtClean="0"/>
              <a:t>Geschwindigkeit</a:t>
            </a:r>
          </a:p>
          <a:p>
            <a:pPr lvl="1"/>
            <a:r>
              <a:rPr lang="de-DE" sz="2400" i="1" dirty="0" smtClean="0"/>
              <a:t>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3"/>
          <p:cNvSpPr>
            <a:spLocks noGrp="1"/>
          </p:cNvSpPr>
          <p:nvPr>
            <p:ph idx="10"/>
          </p:nvPr>
        </p:nvSpPr>
        <p:spPr>
          <a:xfrm>
            <a:off x="5167086" y="685800"/>
            <a:ext cx="3684814" cy="5657850"/>
          </a:xfrm>
        </p:spPr>
        <p:txBody>
          <a:bodyPr/>
          <a:lstStyle/>
          <a:p>
            <a:endParaRPr lang="de-DE" dirty="0" smtClean="0"/>
          </a:p>
          <a:p>
            <a:r>
              <a:rPr lang="de-DE" sz="2400" b="1" dirty="0" smtClean="0">
                <a:solidFill>
                  <a:srgbClr val="C00000"/>
                </a:solidFill>
              </a:rPr>
              <a:t>Translation</a:t>
            </a:r>
          </a:p>
          <a:p>
            <a:pPr lvl="1"/>
            <a:r>
              <a:rPr lang="de-DE" sz="2400" b="1" i="1" dirty="0" smtClean="0">
                <a:solidFill>
                  <a:srgbClr val="C00000"/>
                </a:solidFill>
              </a:rPr>
              <a:t>Geschwindigkeit</a:t>
            </a:r>
          </a:p>
          <a:p>
            <a:pPr lvl="1"/>
            <a:r>
              <a:rPr lang="de-DE" sz="2400" b="1" i="1" dirty="0" smtClean="0">
                <a:solidFill>
                  <a:srgbClr val="C00000"/>
                </a:solidFill>
              </a:rPr>
              <a:t>Richtung</a:t>
            </a:r>
          </a:p>
          <a:p>
            <a:pPr lvl="1"/>
            <a:r>
              <a:rPr lang="de-DE" sz="2400" b="1" i="1" dirty="0" err="1" smtClean="0">
                <a:solidFill>
                  <a:srgbClr val="C00000"/>
                </a:solidFill>
              </a:rPr>
              <a:t>Dimensionalität</a:t>
            </a:r>
            <a:endParaRPr lang="de-DE" sz="2400" b="1" i="1" dirty="0" smtClean="0">
              <a:solidFill>
                <a:srgbClr val="C00000"/>
              </a:solidFill>
            </a:endParaRPr>
          </a:p>
          <a:p>
            <a:r>
              <a:rPr lang="de-DE" sz="2400" dirty="0" smtClean="0"/>
              <a:t>Verteilung</a:t>
            </a:r>
          </a:p>
          <a:p>
            <a:pPr lvl="1"/>
            <a:r>
              <a:rPr lang="de-DE" sz="2400" i="1" dirty="0" smtClean="0"/>
              <a:t>Dispersionskoeffizient</a:t>
            </a:r>
          </a:p>
          <a:p>
            <a:r>
              <a:rPr lang="de-DE" sz="2400" i="1" dirty="0" smtClean="0"/>
              <a:t>Verzögerung</a:t>
            </a:r>
          </a:p>
          <a:p>
            <a:pPr lvl="1"/>
            <a:r>
              <a:rPr lang="de-DE" sz="2400" i="1" dirty="0" smtClean="0"/>
              <a:t>Ausmaß</a:t>
            </a:r>
          </a:p>
          <a:p>
            <a:r>
              <a:rPr lang="de-DE" sz="2400" i="1" dirty="0" smtClean="0"/>
              <a:t>Abbau</a:t>
            </a:r>
          </a:p>
          <a:p>
            <a:pPr lvl="1"/>
            <a:r>
              <a:rPr lang="de-DE" sz="2400" i="1" dirty="0" smtClean="0"/>
              <a:t>Geschwindigkeit</a:t>
            </a:r>
          </a:p>
          <a:p>
            <a:pPr lvl="1"/>
            <a:r>
              <a:rPr lang="de-DE" sz="2400" i="1" dirty="0" smtClean="0"/>
              <a:t>Rate</a:t>
            </a:r>
          </a:p>
        </p:txBody>
      </p:sp>
      <p:pic>
        <p:nvPicPr>
          <p:cNvPr id="11" name="Picture 5" descr="Domenico 10_2 Massenverteilung Advektion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 b="14230"/>
          <a:stretch>
            <a:fillRect/>
          </a:stretch>
        </p:blipFill>
        <p:spPr bwMode="auto">
          <a:xfrm>
            <a:off x="290286" y="901699"/>
            <a:ext cx="4005943" cy="4998518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8677" y="5980566"/>
            <a:ext cx="2936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i="1" dirty="0">
                <a:solidFill>
                  <a:srgbClr val="000000"/>
                </a:solidFill>
              </a:rPr>
              <a:t>Quelle: Domenico &amp; Schwartz, 1990</a:t>
            </a:r>
            <a:endParaRPr lang="de-D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omenico 10_5a Experimental apparatus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6401" y="879311"/>
            <a:ext cx="7848055" cy="5134577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246743" y="4905829"/>
            <a:ext cx="1494971" cy="348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Bildschirmpräsentation (4:3)</PresentationFormat>
  <Paragraphs>255</Paragraphs>
  <Slides>32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Symbol</vt:lpstr>
      <vt:lpstr>Standarddesign</vt:lpstr>
      <vt:lpstr>1_Benutzerdefiniertes Design</vt:lpstr>
      <vt:lpstr>Benutzerdefiniertes Design</vt:lpstr>
      <vt:lpstr>PowerPoint-Präsentation</vt:lpstr>
      <vt:lpstr>Inhalt</vt:lpstr>
      <vt:lpstr>Transport</vt:lpstr>
      <vt:lpstr>PowerPoint-Präsentation</vt:lpstr>
      <vt:lpstr>PowerPoint-Präsentation</vt:lpstr>
      <vt:lpstr>  Grundbegriffe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Kompartmentmodelle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 Freiburg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Institut für Hydrologie</dc:creator>
  <cp:lastModifiedBy>kuellsc</cp:lastModifiedBy>
  <cp:revision>67</cp:revision>
  <dcterms:created xsi:type="dcterms:W3CDTF">2008-07-28T12:21:06Z</dcterms:created>
  <dcterms:modified xsi:type="dcterms:W3CDTF">2016-11-02T13:40:17Z</dcterms:modified>
</cp:coreProperties>
</file>