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C82077-D557-43C0-A735-2BD39B77D8B0}" type="doc">
      <dgm:prSet loTypeId="urn:microsoft.com/office/officeart/2005/8/layout/gear1" loCatId="cycle" qsTypeId="urn:microsoft.com/office/officeart/2005/8/quickstyle/simple1" qsCatId="simple" csTypeId="urn:microsoft.com/office/officeart/2005/8/colors/colorful5" csCatId="colorful" phldr="1"/>
      <dgm:spPr/>
    </dgm:pt>
    <dgm:pt modelId="{340F0812-78B9-469D-8C47-4619C43AB329}">
      <dgm:prSet phldrT="[Text]"/>
      <dgm:spPr/>
      <dgm:t>
        <a:bodyPr/>
        <a:lstStyle/>
        <a:p>
          <a:r>
            <a:rPr lang="de-DE" dirty="0" smtClean="0"/>
            <a:t>W</a:t>
          </a:r>
          <a:endParaRPr lang="de-DE" dirty="0"/>
        </a:p>
      </dgm:t>
    </dgm:pt>
    <dgm:pt modelId="{203F6A67-9C41-48F5-85BA-D6CD73DD08A0}" type="parTrans" cxnId="{9B24BB1C-B657-425B-9A26-2AF8A1A1D468}">
      <dgm:prSet/>
      <dgm:spPr/>
      <dgm:t>
        <a:bodyPr/>
        <a:lstStyle/>
        <a:p>
          <a:endParaRPr lang="de-DE"/>
        </a:p>
      </dgm:t>
    </dgm:pt>
    <dgm:pt modelId="{F32554BE-275A-4BDB-A34F-287FCA903E11}" type="sibTrans" cxnId="{9B24BB1C-B657-425B-9A26-2AF8A1A1D468}">
      <dgm:prSet/>
      <dgm:spPr/>
      <dgm:t>
        <a:bodyPr/>
        <a:lstStyle/>
        <a:p>
          <a:endParaRPr lang="de-DE"/>
        </a:p>
      </dgm:t>
    </dgm:pt>
    <dgm:pt modelId="{F63A276A-DE60-4317-B86C-6DA0CADAE8A7}">
      <dgm:prSet phldrT="[Text]"/>
      <dgm:spPr/>
      <dgm:t>
        <a:bodyPr/>
        <a:lstStyle/>
        <a:p>
          <a:r>
            <a:rPr lang="de-DE" dirty="0" smtClean="0"/>
            <a:t>C</a:t>
          </a:r>
          <a:endParaRPr lang="de-DE" dirty="0"/>
        </a:p>
      </dgm:t>
    </dgm:pt>
    <dgm:pt modelId="{BFB0E81F-7E06-49D9-8151-73007D902598}" type="parTrans" cxnId="{232C527F-AE8F-4993-9B96-A3A54367B513}">
      <dgm:prSet/>
      <dgm:spPr/>
      <dgm:t>
        <a:bodyPr/>
        <a:lstStyle/>
        <a:p>
          <a:endParaRPr lang="de-DE"/>
        </a:p>
      </dgm:t>
    </dgm:pt>
    <dgm:pt modelId="{AF0C3A71-93AA-4482-B540-B04675AD68A4}" type="sibTrans" cxnId="{232C527F-AE8F-4993-9B96-A3A54367B513}">
      <dgm:prSet/>
      <dgm:spPr/>
      <dgm:t>
        <a:bodyPr/>
        <a:lstStyle/>
        <a:p>
          <a:endParaRPr lang="de-DE"/>
        </a:p>
      </dgm:t>
    </dgm:pt>
    <dgm:pt modelId="{E4281494-5E79-4DD7-8C0E-C3680E9E6FCB}">
      <dgm:prSet phldrT="[Text]"/>
      <dgm:spPr/>
      <dgm:t>
        <a:bodyPr/>
        <a:lstStyle/>
        <a:p>
          <a:r>
            <a:rPr lang="de-DE" dirty="0" smtClean="0"/>
            <a:t>N</a:t>
          </a:r>
          <a:endParaRPr lang="de-DE" dirty="0"/>
        </a:p>
      </dgm:t>
    </dgm:pt>
    <dgm:pt modelId="{8458AB25-279D-49A4-8FE8-2C4F0ACE9C32}" type="parTrans" cxnId="{CB6A62E6-3A80-459B-B8C3-26B1AA8BCDBE}">
      <dgm:prSet/>
      <dgm:spPr/>
      <dgm:t>
        <a:bodyPr/>
        <a:lstStyle/>
        <a:p>
          <a:endParaRPr lang="de-DE"/>
        </a:p>
      </dgm:t>
    </dgm:pt>
    <dgm:pt modelId="{584C0FB7-CFFC-4A55-81D7-314B833DE072}" type="sibTrans" cxnId="{CB6A62E6-3A80-459B-B8C3-26B1AA8BCDBE}">
      <dgm:prSet/>
      <dgm:spPr/>
      <dgm:t>
        <a:bodyPr/>
        <a:lstStyle/>
        <a:p>
          <a:endParaRPr lang="de-DE"/>
        </a:p>
      </dgm:t>
    </dgm:pt>
    <dgm:pt modelId="{041F28A4-2E80-4DF9-8B14-13DB60C442B3}" type="pres">
      <dgm:prSet presAssocID="{F4C82077-D557-43C0-A735-2BD39B77D8B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8E6096D-1BE6-4054-A19D-30FC927D17B6}" type="pres">
      <dgm:prSet presAssocID="{340F0812-78B9-469D-8C47-4619C43AB329}" presName="gear1" presStyleLbl="node1" presStyleIdx="0" presStyleCnt="3">
        <dgm:presLayoutVars>
          <dgm:chMax val="1"/>
          <dgm:bulletEnabled val="1"/>
        </dgm:presLayoutVars>
      </dgm:prSet>
      <dgm:spPr/>
    </dgm:pt>
    <dgm:pt modelId="{ADC419A0-9529-43A8-98EF-01377B365750}" type="pres">
      <dgm:prSet presAssocID="{340F0812-78B9-469D-8C47-4619C43AB329}" presName="gear1srcNode" presStyleLbl="node1" presStyleIdx="0" presStyleCnt="3"/>
      <dgm:spPr/>
    </dgm:pt>
    <dgm:pt modelId="{5F3D8A90-7366-4E98-9253-740CFB0EF1E9}" type="pres">
      <dgm:prSet presAssocID="{340F0812-78B9-469D-8C47-4619C43AB329}" presName="gear1dstNode" presStyleLbl="node1" presStyleIdx="0" presStyleCnt="3"/>
      <dgm:spPr/>
    </dgm:pt>
    <dgm:pt modelId="{BB9675D7-F510-461B-806A-897C486C3C42}" type="pres">
      <dgm:prSet presAssocID="{F63A276A-DE60-4317-B86C-6DA0CADAE8A7}" presName="gear2" presStyleLbl="node1" presStyleIdx="1" presStyleCnt="3">
        <dgm:presLayoutVars>
          <dgm:chMax val="1"/>
          <dgm:bulletEnabled val="1"/>
        </dgm:presLayoutVars>
      </dgm:prSet>
      <dgm:spPr/>
    </dgm:pt>
    <dgm:pt modelId="{E22CD1C8-54BF-442C-844D-85CDBC0A2991}" type="pres">
      <dgm:prSet presAssocID="{F63A276A-DE60-4317-B86C-6DA0CADAE8A7}" presName="gear2srcNode" presStyleLbl="node1" presStyleIdx="1" presStyleCnt="3"/>
      <dgm:spPr/>
    </dgm:pt>
    <dgm:pt modelId="{881B587F-FB3A-46C4-95D7-5F6B89DBC4BC}" type="pres">
      <dgm:prSet presAssocID="{F63A276A-DE60-4317-B86C-6DA0CADAE8A7}" presName="gear2dstNode" presStyleLbl="node1" presStyleIdx="1" presStyleCnt="3"/>
      <dgm:spPr/>
    </dgm:pt>
    <dgm:pt modelId="{8BF389D3-C348-4A53-A630-92E2FC1DE81C}" type="pres">
      <dgm:prSet presAssocID="{E4281494-5E79-4DD7-8C0E-C3680E9E6FCB}" presName="gear3" presStyleLbl="node1" presStyleIdx="2" presStyleCnt="3"/>
      <dgm:spPr/>
    </dgm:pt>
    <dgm:pt modelId="{62BD8373-07A4-401C-9623-3140C99AA4CE}" type="pres">
      <dgm:prSet presAssocID="{E4281494-5E79-4DD7-8C0E-C3680E9E6FCB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E106EEF0-3723-4E44-B1B4-99DF88B4CF35}" type="pres">
      <dgm:prSet presAssocID="{E4281494-5E79-4DD7-8C0E-C3680E9E6FCB}" presName="gear3srcNode" presStyleLbl="node1" presStyleIdx="2" presStyleCnt="3"/>
      <dgm:spPr/>
    </dgm:pt>
    <dgm:pt modelId="{9F0C9108-9B24-490B-9B8D-4DBBDE19F498}" type="pres">
      <dgm:prSet presAssocID="{E4281494-5E79-4DD7-8C0E-C3680E9E6FCB}" presName="gear3dstNode" presStyleLbl="node1" presStyleIdx="2" presStyleCnt="3"/>
      <dgm:spPr/>
    </dgm:pt>
    <dgm:pt modelId="{F7C2021C-8542-4837-B764-0C1E1D16F287}" type="pres">
      <dgm:prSet presAssocID="{F32554BE-275A-4BDB-A34F-287FCA903E11}" presName="connector1" presStyleLbl="sibTrans2D1" presStyleIdx="0" presStyleCnt="3"/>
      <dgm:spPr/>
    </dgm:pt>
    <dgm:pt modelId="{B143284A-E344-4E7F-B39A-C408B15BAC8C}" type="pres">
      <dgm:prSet presAssocID="{AF0C3A71-93AA-4482-B540-B04675AD68A4}" presName="connector2" presStyleLbl="sibTrans2D1" presStyleIdx="1" presStyleCnt="3"/>
      <dgm:spPr/>
    </dgm:pt>
    <dgm:pt modelId="{3185CF5E-4891-43BE-81D0-B6B0E45336DC}" type="pres">
      <dgm:prSet presAssocID="{584C0FB7-CFFC-4A55-81D7-314B833DE072}" presName="connector3" presStyleLbl="sibTrans2D1" presStyleIdx="2" presStyleCnt="3"/>
      <dgm:spPr/>
    </dgm:pt>
  </dgm:ptLst>
  <dgm:cxnLst>
    <dgm:cxn modelId="{232C527F-AE8F-4993-9B96-A3A54367B513}" srcId="{F4C82077-D557-43C0-A735-2BD39B77D8B0}" destId="{F63A276A-DE60-4317-B86C-6DA0CADAE8A7}" srcOrd="1" destOrd="0" parTransId="{BFB0E81F-7E06-49D9-8151-73007D902598}" sibTransId="{AF0C3A71-93AA-4482-B540-B04675AD68A4}"/>
    <dgm:cxn modelId="{1B1A5B50-DCE4-412B-B747-DB8A0895161D}" type="presOf" srcId="{E4281494-5E79-4DD7-8C0E-C3680E9E6FCB}" destId="{9F0C9108-9B24-490B-9B8D-4DBBDE19F498}" srcOrd="3" destOrd="0" presId="urn:microsoft.com/office/officeart/2005/8/layout/gear1"/>
    <dgm:cxn modelId="{C32F4449-C59B-4763-BA5C-5A9086F62F27}" type="presOf" srcId="{340F0812-78B9-469D-8C47-4619C43AB329}" destId="{ADC419A0-9529-43A8-98EF-01377B365750}" srcOrd="1" destOrd="0" presId="urn:microsoft.com/office/officeart/2005/8/layout/gear1"/>
    <dgm:cxn modelId="{477954EF-7BCE-4DB8-A55C-9673A42E6C7A}" type="presOf" srcId="{E4281494-5E79-4DD7-8C0E-C3680E9E6FCB}" destId="{62BD8373-07A4-401C-9623-3140C99AA4CE}" srcOrd="1" destOrd="0" presId="urn:microsoft.com/office/officeart/2005/8/layout/gear1"/>
    <dgm:cxn modelId="{E4D374D7-7E30-44EB-9A24-854804024857}" type="presOf" srcId="{340F0812-78B9-469D-8C47-4619C43AB329}" destId="{48E6096D-1BE6-4054-A19D-30FC927D17B6}" srcOrd="0" destOrd="0" presId="urn:microsoft.com/office/officeart/2005/8/layout/gear1"/>
    <dgm:cxn modelId="{0D339C6E-8B75-4442-9EBF-60786ACCE922}" type="presOf" srcId="{E4281494-5E79-4DD7-8C0E-C3680E9E6FCB}" destId="{8BF389D3-C348-4A53-A630-92E2FC1DE81C}" srcOrd="0" destOrd="0" presId="urn:microsoft.com/office/officeart/2005/8/layout/gear1"/>
    <dgm:cxn modelId="{CB6A62E6-3A80-459B-B8C3-26B1AA8BCDBE}" srcId="{F4C82077-D557-43C0-A735-2BD39B77D8B0}" destId="{E4281494-5E79-4DD7-8C0E-C3680E9E6FCB}" srcOrd="2" destOrd="0" parTransId="{8458AB25-279D-49A4-8FE8-2C4F0ACE9C32}" sibTransId="{584C0FB7-CFFC-4A55-81D7-314B833DE072}"/>
    <dgm:cxn modelId="{A447FD66-8FE7-4BFC-AC82-3A26BE72946F}" type="presOf" srcId="{F63A276A-DE60-4317-B86C-6DA0CADAE8A7}" destId="{BB9675D7-F510-461B-806A-897C486C3C42}" srcOrd="0" destOrd="0" presId="urn:microsoft.com/office/officeart/2005/8/layout/gear1"/>
    <dgm:cxn modelId="{33A50C05-3751-4122-95B7-B4121EA37D41}" type="presOf" srcId="{F4C82077-D557-43C0-A735-2BD39B77D8B0}" destId="{041F28A4-2E80-4DF9-8B14-13DB60C442B3}" srcOrd="0" destOrd="0" presId="urn:microsoft.com/office/officeart/2005/8/layout/gear1"/>
    <dgm:cxn modelId="{9B24BB1C-B657-425B-9A26-2AF8A1A1D468}" srcId="{F4C82077-D557-43C0-A735-2BD39B77D8B0}" destId="{340F0812-78B9-469D-8C47-4619C43AB329}" srcOrd="0" destOrd="0" parTransId="{203F6A67-9C41-48F5-85BA-D6CD73DD08A0}" sibTransId="{F32554BE-275A-4BDB-A34F-287FCA903E11}"/>
    <dgm:cxn modelId="{153CAEE6-A328-41D1-8E61-1D7AFAD8370D}" type="presOf" srcId="{584C0FB7-CFFC-4A55-81D7-314B833DE072}" destId="{3185CF5E-4891-43BE-81D0-B6B0E45336DC}" srcOrd="0" destOrd="0" presId="urn:microsoft.com/office/officeart/2005/8/layout/gear1"/>
    <dgm:cxn modelId="{97853EAA-510C-4A9A-92A1-461ADFDCEF98}" type="presOf" srcId="{E4281494-5E79-4DD7-8C0E-C3680E9E6FCB}" destId="{E106EEF0-3723-4E44-B1B4-99DF88B4CF35}" srcOrd="2" destOrd="0" presId="urn:microsoft.com/office/officeart/2005/8/layout/gear1"/>
    <dgm:cxn modelId="{E61F4D67-6D93-46F5-BBFC-1760FEADCE1E}" type="presOf" srcId="{340F0812-78B9-469D-8C47-4619C43AB329}" destId="{5F3D8A90-7366-4E98-9253-740CFB0EF1E9}" srcOrd="2" destOrd="0" presId="urn:microsoft.com/office/officeart/2005/8/layout/gear1"/>
    <dgm:cxn modelId="{5AC80302-2DEB-4F48-8442-E20732218428}" type="presOf" srcId="{F63A276A-DE60-4317-B86C-6DA0CADAE8A7}" destId="{E22CD1C8-54BF-442C-844D-85CDBC0A2991}" srcOrd="1" destOrd="0" presId="urn:microsoft.com/office/officeart/2005/8/layout/gear1"/>
    <dgm:cxn modelId="{B82AA770-F75B-4525-881D-B85DEF23EF80}" type="presOf" srcId="{F32554BE-275A-4BDB-A34F-287FCA903E11}" destId="{F7C2021C-8542-4837-B764-0C1E1D16F287}" srcOrd="0" destOrd="0" presId="urn:microsoft.com/office/officeart/2005/8/layout/gear1"/>
    <dgm:cxn modelId="{E1B0C11A-17D2-44E0-8D0D-4AAE23E37322}" type="presOf" srcId="{F63A276A-DE60-4317-B86C-6DA0CADAE8A7}" destId="{881B587F-FB3A-46C4-95D7-5F6B89DBC4BC}" srcOrd="2" destOrd="0" presId="urn:microsoft.com/office/officeart/2005/8/layout/gear1"/>
    <dgm:cxn modelId="{DECFAA4F-6016-4BF0-AE46-BCAC1858A6A5}" type="presOf" srcId="{AF0C3A71-93AA-4482-B540-B04675AD68A4}" destId="{B143284A-E344-4E7F-B39A-C408B15BAC8C}" srcOrd="0" destOrd="0" presId="urn:microsoft.com/office/officeart/2005/8/layout/gear1"/>
    <dgm:cxn modelId="{F3A9C27F-4931-42EB-BBEE-3A9DB85DCEED}" type="presParOf" srcId="{041F28A4-2E80-4DF9-8B14-13DB60C442B3}" destId="{48E6096D-1BE6-4054-A19D-30FC927D17B6}" srcOrd="0" destOrd="0" presId="urn:microsoft.com/office/officeart/2005/8/layout/gear1"/>
    <dgm:cxn modelId="{D06E637E-78CC-4095-9669-B213D4CB36A3}" type="presParOf" srcId="{041F28A4-2E80-4DF9-8B14-13DB60C442B3}" destId="{ADC419A0-9529-43A8-98EF-01377B365750}" srcOrd="1" destOrd="0" presId="urn:microsoft.com/office/officeart/2005/8/layout/gear1"/>
    <dgm:cxn modelId="{BC9BFC7F-FA45-4B6E-B2DB-0533CD282376}" type="presParOf" srcId="{041F28A4-2E80-4DF9-8B14-13DB60C442B3}" destId="{5F3D8A90-7366-4E98-9253-740CFB0EF1E9}" srcOrd="2" destOrd="0" presId="urn:microsoft.com/office/officeart/2005/8/layout/gear1"/>
    <dgm:cxn modelId="{69BD32E8-4A4A-44CB-B5E2-EAA2F03A2C4C}" type="presParOf" srcId="{041F28A4-2E80-4DF9-8B14-13DB60C442B3}" destId="{BB9675D7-F510-461B-806A-897C486C3C42}" srcOrd="3" destOrd="0" presId="urn:microsoft.com/office/officeart/2005/8/layout/gear1"/>
    <dgm:cxn modelId="{64B3BA2C-081F-4A5E-B7B1-EE1161B3BCD0}" type="presParOf" srcId="{041F28A4-2E80-4DF9-8B14-13DB60C442B3}" destId="{E22CD1C8-54BF-442C-844D-85CDBC0A2991}" srcOrd="4" destOrd="0" presId="urn:microsoft.com/office/officeart/2005/8/layout/gear1"/>
    <dgm:cxn modelId="{080E6F73-17FF-4CA2-BDFE-5110484E8F19}" type="presParOf" srcId="{041F28A4-2E80-4DF9-8B14-13DB60C442B3}" destId="{881B587F-FB3A-46C4-95D7-5F6B89DBC4BC}" srcOrd="5" destOrd="0" presId="urn:microsoft.com/office/officeart/2005/8/layout/gear1"/>
    <dgm:cxn modelId="{50A43B74-0C37-461E-9409-43E6C7C6D2C0}" type="presParOf" srcId="{041F28A4-2E80-4DF9-8B14-13DB60C442B3}" destId="{8BF389D3-C348-4A53-A630-92E2FC1DE81C}" srcOrd="6" destOrd="0" presId="urn:microsoft.com/office/officeart/2005/8/layout/gear1"/>
    <dgm:cxn modelId="{31A2636E-B1C2-436E-A8E4-4DFE856BE289}" type="presParOf" srcId="{041F28A4-2E80-4DF9-8B14-13DB60C442B3}" destId="{62BD8373-07A4-401C-9623-3140C99AA4CE}" srcOrd="7" destOrd="0" presId="urn:microsoft.com/office/officeart/2005/8/layout/gear1"/>
    <dgm:cxn modelId="{D8ABA87E-78C6-4B4A-9170-F02D21500E34}" type="presParOf" srcId="{041F28A4-2E80-4DF9-8B14-13DB60C442B3}" destId="{E106EEF0-3723-4E44-B1B4-99DF88B4CF35}" srcOrd="8" destOrd="0" presId="urn:microsoft.com/office/officeart/2005/8/layout/gear1"/>
    <dgm:cxn modelId="{AB1209CD-BDFA-4055-963F-1EC26D5B9B3F}" type="presParOf" srcId="{041F28A4-2E80-4DF9-8B14-13DB60C442B3}" destId="{9F0C9108-9B24-490B-9B8D-4DBBDE19F498}" srcOrd="9" destOrd="0" presId="urn:microsoft.com/office/officeart/2005/8/layout/gear1"/>
    <dgm:cxn modelId="{34956296-AA97-435D-B9FA-97B710FCF2E1}" type="presParOf" srcId="{041F28A4-2E80-4DF9-8B14-13DB60C442B3}" destId="{F7C2021C-8542-4837-B764-0C1E1D16F287}" srcOrd="10" destOrd="0" presId="urn:microsoft.com/office/officeart/2005/8/layout/gear1"/>
    <dgm:cxn modelId="{4E226916-5185-4B4B-B174-7B6DAC3CEB90}" type="presParOf" srcId="{041F28A4-2E80-4DF9-8B14-13DB60C442B3}" destId="{B143284A-E344-4E7F-B39A-C408B15BAC8C}" srcOrd="11" destOrd="0" presId="urn:microsoft.com/office/officeart/2005/8/layout/gear1"/>
    <dgm:cxn modelId="{3C233508-330B-4623-8447-8BB2FC77A919}" type="presParOf" srcId="{041F28A4-2E80-4DF9-8B14-13DB60C442B3}" destId="{3185CF5E-4891-43BE-81D0-B6B0E45336DC}" srcOrd="12" destOrd="0" presId="urn:microsoft.com/office/officeart/2005/8/layout/gear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7DF87-DF02-4F36-87DC-48A0926CD0CC}" type="datetimeFigureOut">
              <a:rPr lang="de-DE" smtClean="0"/>
              <a:t>11.01.2011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EEAB6-D8AD-48C6-A216-F4F930240DF1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EEAB6-D8AD-48C6-A216-F4F930240DF1}" type="slidenum">
              <a:rPr lang="de-DE" smtClean="0"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31F8-9519-40A2-BA10-17EB9C78B288}" type="datetimeFigureOut">
              <a:rPr lang="de-DE" smtClean="0"/>
              <a:t>11.01.2011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521-9AC6-41EC-8AD3-037134BA653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31F8-9519-40A2-BA10-17EB9C78B288}" type="datetimeFigureOut">
              <a:rPr lang="de-DE" smtClean="0"/>
              <a:t>11.01.2011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521-9AC6-41EC-8AD3-037134BA653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31F8-9519-40A2-BA10-17EB9C78B288}" type="datetimeFigureOut">
              <a:rPr lang="de-DE" smtClean="0"/>
              <a:t>11.01.2011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521-9AC6-41EC-8AD3-037134BA653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31F8-9519-40A2-BA10-17EB9C78B288}" type="datetimeFigureOut">
              <a:rPr lang="de-DE" smtClean="0"/>
              <a:t>11.01.2011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521-9AC6-41EC-8AD3-037134BA653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31F8-9519-40A2-BA10-17EB9C78B288}" type="datetimeFigureOut">
              <a:rPr lang="de-DE" smtClean="0"/>
              <a:t>11.01.2011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521-9AC6-41EC-8AD3-037134BA653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31F8-9519-40A2-BA10-17EB9C78B288}" type="datetimeFigureOut">
              <a:rPr lang="de-DE" smtClean="0"/>
              <a:t>11.01.2011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521-9AC6-41EC-8AD3-037134BA653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31F8-9519-40A2-BA10-17EB9C78B288}" type="datetimeFigureOut">
              <a:rPr lang="de-DE" smtClean="0"/>
              <a:t>11.01.2011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521-9AC6-41EC-8AD3-037134BA653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31F8-9519-40A2-BA10-17EB9C78B288}" type="datetimeFigureOut">
              <a:rPr lang="de-DE" smtClean="0"/>
              <a:t>11.01.2011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521-9AC6-41EC-8AD3-037134BA653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31F8-9519-40A2-BA10-17EB9C78B288}" type="datetimeFigureOut">
              <a:rPr lang="de-DE" smtClean="0"/>
              <a:t>11.01.2011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521-9AC6-41EC-8AD3-037134BA653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31F8-9519-40A2-BA10-17EB9C78B288}" type="datetimeFigureOut">
              <a:rPr lang="de-DE" smtClean="0"/>
              <a:t>11.01.2011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521-9AC6-41EC-8AD3-037134BA653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31F8-9519-40A2-BA10-17EB9C78B288}" type="datetimeFigureOut">
              <a:rPr lang="de-DE" smtClean="0"/>
              <a:t>11.01.2011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521-9AC6-41EC-8AD3-037134BA653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031F8-9519-40A2-BA10-17EB9C78B288}" type="datetimeFigureOut">
              <a:rPr lang="de-DE" smtClean="0"/>
              <a:t>11.01.2011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70521-9AC6-41EC-8AD3-037134BA6532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</a:t>
            </a:r>
            <a:r>
              <a:rPr lang="de-DE" dirty="0" err="1" smtClean="0"/>
              <a:t>Water</a:t>
            </a:r>
            <a:r>
              <a:rPr lang="de-DE" dirty="0" smtClean="0"/>
              <a:t> ↔ </a:t>
            </a:r>
            <a:r>
              <a:rPr lang="de-DE" dirty="0" err="1" smtClean="0"/>
              <a:t>Carbon</a:t>
            </a:r>
            <a:r>
              <a:rPr lang="de-DE" dirty="0" smtClean="0"/>
              <a:t> Management</a:t>
            </a:r>
            <a:br>
              <a:rPr lang="de-DE" dirty="0" smtClean="0"/>
            </a:br>
            <a:endParaRPr lang="de-DE" dirty="0"/>
          </a:p>
        </p:txBody>
      </p:sp>
      <p:graphicFrame>
        <p:nvGraphicFramePr>
          <p:cNvPr id="6" name="Diagramm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Bildschirmpräsentation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  Water ↔ Carbon Management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Water ↔ Carbon Management </dc:title>
  <dc:creator>Christoph Külls</dc:creator>
  <cp:lastModifiedBy>Christoph Külls</cp:lastModifiedBy>
  <cp:revision>1</cp:revision>
  <dcterms:created xsi:type="dcterms:W3CDTF">2011-01-11T15:53:06Z</dcterms:created>
  <dcterms:modified xsi:type="dcterms:W3CDTF">2011-01-11T16:04:53Z</dcterms:modified>
</cp:coreProperties>
</file>